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301" r:id="rId2"/>
    <p:sldId id="302" r:id="rId3"/>
    <p:sldId id="312" r:id="rId4"/>
    <p:sldId id="306" r:id="rId5"/>
    <p:sldId id="308" r:id="rId6"/>
    <p:sldId id="310" r:id="rId7"/>
    <p:sldId id="311" r:id="rId8"/>
    <p:sldId id="309" r:id="rId9"/>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323E"/>
    <a:srgbClr val="F8C040"/>
    <a:srgbClr val="D25C1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6AB10-A505-2022-F2E8-0FC22890A7A7}" v="2" dt="2022-06-10T14:50:12.494"/>
    <p1510:client id="{1050FB64-216A-8DA6-E233-91AC51B20667}" v="37" dt="2022-06-10T14:54:51.878"/>
    <p1510:client id="{44DB75A3-8447-FCA4-147B-1D6A03E41347}" v="112" dt="2022-06-07T02:11:29.453"/>
    <p1510:client id="{498018B7-9C30-4924-81C7-CAA9435C06D1}" v="6" dt="2021-12-11T18:32:58.199"/>
    <p1510:client id="{68A16EA7-9191-46A6-868B-E3D1504273C5}" v="23" dt="2021-12-08T03:34:45.495"/>
    <p1510:client id="{83E82FA2-A179-2C90-A4FC-D137AD8641E6}" v="834" dt="2022-06-06T20:55:09.686"/>
    <p1510:client id="{AD22F0FA-4C39-9EA0-C7CD-84B1C91061B6}" v="100" dt="2022-06-07T20:31:30.044"/>
    <p1510:client id="{D8DA0449-D36A-3B97-48A2-2049811947B4}" v="491" dt="2022-06-07T00:50:46.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2"/>
            <a:ext cx="6199187"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rachael.coleman@jordandistrict.or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lynn.gutzwiller@jordandistrict.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LYNN</a:t>
            </a:r>
          </a:p>
          <a:p>
            <a:endParaRPr lang="en-US">
              <a:latin typeface="Calibri"/>
              <a:cs typeface="Calibri"/>
            </a:endParaRPr>
          </a:p>
          <a:p>
            <a:r>
              <a:rPr lang="en-US">
                <a:latin typeface="Calibri"/>
                <a:cs typeface="Calibri"/>
              </a:rPr>
              <a:t>1 – Introduce Ourselves</a:t>
            </a:r>
            <a:endParaRPr lang="en-US"/>
          </a:p>
          <a:p>
            <a:endParaRPr lang="en-US">
              <a:latin typeface="Calibri"/>
              <a:cs typeface="Calibri"/>
            </a:endParaRPr>
          </a:p>
          <a:p>
            <a:r>
              <a:rPr lang="en-US">
                <a:latin typeface="Calibri"/>
                <a:cs typeface="Calibri"/>
              </a:rPr>
              <a:t>2 – The Research Quest Story</a:t>
            </a:r>
          </a:p>
          <a:p>
            <a:r>
              <a:rPr lang="en-US">
                <a:latin typeface="Calibri"/>
                <a:cs typeface="Calibri"/>
              </a:rPr>
              <a:t>              - Began in 2013</a:t>
            </a:r>
          </a:p>
          <a:p>
            <a:r>
              <a:rPr lang="en-US">
                <a:latin typeface="Calibri"/>
                <a:cs typeface="Calibri"/>
              </a:rPr>
              <a:t>               - Goals – Overarching goal was to develop an easy to access investigation that would allow students to learn to think critically</a:t>
            </a:r>
            <a:endParaRPr lang="en-US"/>
          </a:p>
          <a:p>
            <a:r>
              <a:rPr lang="en-US">
                <a:latin typeface="Calibri"/>
                <a:cs typeface="Calibri"/>
              </a:rPr>
              <a:t>              - Funding</a:t>
            </a:r>
          </a:p>
          <a:p>
            <a:r>
              <a:rPr lang="en-US">
                <a:latin typeface="Calibri"/>
                <a:cs typeface="Calibri"/>
              </a:rPr>
              <a:t>              - Easy to Use – Fun for Students</a:t>
            </a:r>
          </a:p>
        </p:txBody>
      </p:sp>
    </p:spTree>
    <p:extLst>
      <p:ext uri="{BB962C8B-B14F-4D97-AF65-F5344CB8AC3E}">
        <p14:creationId xmlns:p14="http://schemas.microsoft.com/office/powerpoint/2010/main" val="96209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LYNN</a:t>
            </a:r>
          </a:p>
          <a:p>
            <a:endParaRPr lang="en-US">
              <a:latin typeface="Calibri"/>
              <a:cs typeface="Calibri"/>
            </a:endParaRPr>
          </a:p>
          <a:p>
            <a:r>
              <a:rPr lang="en-US">
                <a:latin typeface="Calibri"/>
                <a:cs typeface="Calibri"/>
              </a:rPr>
              <a:t>- Review the various investigations and a brief summary</a:t>
            </a:r>
          </a:p>
          <a:p>
            <a:r>
              <a:rPr lang="en-US">
                <a:latin typeface="Calibri"/>
                <a:cs typeface="Calibri"/>
              </a:rPr>
              <a:t>- Note they are all setup in very similar ways </a:t>
            </a:r>
          </a:p>
          <a:p>
            <a:r>
              <a:rPr lang="en-US">
                <a:latin typeface="Calibri"/>
                <a:cs typeface="Calibri"/>
              </a:rPr>
              <a:t>- They use different museum artifacts and allow teachers to select even a portion of the larger investigations for students to use</a:t>
            </a:r>
          </a:p>
        </p:txBody>
      </p:sp>
    </p:spTree>
    <p:extLst>
      <p:ext uri="{BB962C8B-B14F-4D97-AF65-F5344CB8AC3E}">
        <p14:creationId xmlns:p14="http://schemas.microsoft.com/office/powerpoint/2010/main" val="338700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QUICKLY REVIEW THE STANDARDS THAT ARE HIT BY THE INVESTIGATION</a:t>
            </a:r>
          </a:p>
        </p:txBody>
      </p:sp>
    </p:spTree>
    <p:extLst>
      <p:ext uri="{BB962C8B-B14F-4D97-AF65-F5344CB8AC3E}">
        <p14:creationId xmlns:p14="http://schemas.microsoft.com/office/powerpoint/2010/main" val="426896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LYNN</a:t>
            </a:r>
          </a:p>
          <a:p>
            <a:endParaRPr lang="en-US">
              <a:latin typeface="Calibri"/>
              <a:cs typeface="Calibri"/>
            </a:endParaRPr>
          </a:p>
          <a:p>
            <a:r>
              <a:rPr lang="en-US">
                <a:latin typeface="Calibri"/>
                <a:cs typeface="Calibri"/>
              </a:rPr>
              <a:t>- Get participants to a Research Quest as if they were students in our class</a:t>
            </a:r>
          </a:p>
          <a:p>
            <a:r>
              <a:rPr lang="en-US">
                <a:latin typeface="Calibri"/>
                <a:cs typeface="Calibri"/>
              </a:rPr>
              <a:t>- Kind of like seeing it in reverse (student view/experience first – then teacher view a little later)</a:t>
            </a:r>
          </a:p>
        </p:txBody>
      </p:sp>
    </p:spTree>
    <p:extLst>
      <p:ext uri="{BB962C8B-B14F-4D97-AF65-F5344CB8AC3E}">
        <p14:creationId xmlns:p14="http://schemas.microsoft.com/office/powerpoint/2010/main" val="231997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LYNN</a:t>
            </a:r>
          </a:p>
          <a:p>
            <a:endParaRPr lang="en-US">
              <a:latin typeface="Calibri"/>
              <a:cs typeface="Calibri"/>
            </a:endParaRPr>
          </a:p>
          <a:p>
            <a:r>
              <a:rPr lang="en-US">
                <a:latin typeface="Calibri"/>
                <a:cs typeface="Calibri"/>
              </a:rPr>
              <a:t>- Each part of the investigation follows this similar pattern</a:t>
            </a:r>
          </a:p>
          <a:p>
            <a:r>
              <a:rPr lang="en-US">
                <a:latin typeface="Calibri"/>
                <a:cs typeface="Calibri"/>
              </a:rPr>
              <a:t>- Gather – Analyze – Interpret – Communicate</a:t>
            </a:r>
          </a:p>
          <a:p>
            <a:r>
              <a:rPr lang="en-US">
                <a:latin typeface="Calibri"/>
                <a:cs typeface="Calibri"/>
              </a:rPr>
              <a:t>- Remembering that the overall goal is to help students think more critically about the world around them using the data they have </a:t>
            </a:r>
          </a:p>
        </p:txBody>
      </p:sp>
    </p:spTree>
    <p:extLst>
      <p:ext uri="{BB962C8B-B14F-4D97-AF65-F5344CB8AC3E}">
        <p14:creationId xmlns:p14="http://schemas.microsoft.com/office/powerpoint/2010/main" val="1207068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RACHAEL</a:t>
            </a:r>
          </a:p>
          <a:p>
            <a:r>
              <a:rPr lang="en-US">
                <a:latin typeface="Calibri"/>
                <a:cs typeface="Calibri"/>
              </a:rPr>
              <a:t>- Investigation – Part 1 – Steps 1-5</a:t>
            </a:r>
          </a:p>
        </p:txBody>
      </p:sp>
    </p:spTree>
    <p:extLst>
      <p:ext uri="{BB962C8B-B14F-4D97-AF65-F5344CB8AC3E}">
        <p14:creationId xmlns:p14="http://schemas.microsoft.com/office/powerpoint/2010/main" val="265169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a:latin typeface="Calibri"/>
                <a:cs typeface="Calibri"/>
              </a:rPr>
              <a:t>RACHAEL</a:t>
            </a:r>
          </a:p>
          <a:p>
            <a:endParaRPr lang="en-US">
              <a:latin typeface="Calibri"/>
              <a:cs typeface="Calibri"/>
            </a:endParaRPr>
          </a:p>
          <a:p>
            <a:r>
              <a:rPr lang="en-US">
                <a:latin typeface="Calibri"/>
                <a:cs typeface="Calibri"/>
              </a:rPr>
              <a:t>- Investigation – Part 2 – Steps 6-10</a:t>
            </a:r>
          </a:p>
        </p:txBody>
      </p:sp>
    </p:spTree>
    <p:extLst>
      <p:ext uri="{BB962C8B-B14F-4D97-AF65-F5344CB8AC3E}">
        <p14:creationId xmlns:p14="http://schemas.microsoft.com/office/powerpoint/2010/main" val="47952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lstStyle/>
          <a:p>
            <a:r>
              <a:rPr lang="en-US" dirty="0">
                <a:latin typeface="Calibri"/>
                <a:cs typeface="Calibri"/>
              </a:rPr>
              <a:t>Original Authors:</a:t>
            </a:r>
          </a:p>
          <a:p>
            <a:r>
              <a:rPr lang="en-US" dirty="0">
                <a:solidFill>
                  <a:schemeClr val="bg1">
                    <a:lumMod val="95000"/>
                  </a:schemeClr>
                </a:solidFill>
                <a:latin typeface="Calibri"/>
              </a:rPr>
              <a:t>Rachael Coleman     </a:t>
            </a:r>
            <a:r>
              <a:rPr lang="en-US" dirty="0">
                <a:solidFill>
                  <a:schemeClr val="bg1">
                    <a:lumMod val="95000"/>
                  </a:schemeClr>
                </a:solidFill>
                <a:latin typeface="Calibri"/>
                <a:hlinkClick r:id="rId3">
                  <a:extLst>
                    <a:ext uri="{A12FA001-AC4F-418D-AE19-62706E023703}">
                      <ahyp:hlinkClr xmlns:ahyp="http://schemas.microsoft.com/office/drawing/2018/hyperlinkcolor" val="tx"/>
                    </a:ext>
                  </a:extLst>
                </a:hlinkClick>
              </a:rPr>
              <a:t>rachael.coleman@jordandistrict.org</a:t>
            </a:r>
            <a:endParaRPr lang="en-US" dirty="0">
              <a:solidFill>
                <a:schemeClr val="bg1">
                  <a:lumMod val="95000"/>
                </a:schemeClr>
              </a:solidFill>
              <a:latin typeface="Calibri"/>
            </a:endParaRPr>
          </a:p>
          <a:p>
            <a:r>
              <a:rPr lang="en-US" dirty="0">
                <a:solidFill>
                  <a:schemeClr val="bg1">
                    <a:lumMod val="95000"/>
                  </a:schemeClr>
                </a:solidFill>
                <a:latin typeface="Calibri"/>
              </a:rPr>
              <a:t>Lynn </a:t>
            </a:r>
            <a:r>
              <a:rPr lang="en-US" dirty="0" err="1">
                <a:solidFill>
                  <a:schemeClr val="bg1">
                    <a:lumMod val="95000"/>
                  </a:schemeClr>
                </a:solidFill>
                <a:latin typeface="Calibri"/>
              </a:rPr>
              <a:t>Gutzwiller</a:t>
            </a:r>
            <a:r>
              <a:rPr lang="en-US" dirty="0">
                <a:solidFill>
                  <a:schemeClr val="bg1">
                    <a:lumMod val="95000"/>
                  </a:schemeClr>
                </a:solidFill>
                <a:latin typeface="Calibri"/>
              </a:rPr>
              <a:t>        </a:t>
            </a:r>
            <a:r>
              <a:rPr lang="en-US" dirty="0">
                <a:solidFill>
                  <a:schemeClr val="bg1">
                    <a:lumMod val="95000"/>
                  </a:schemeClr>
                </a:solidFill>
                <a:latin typeface="Calibri"/>
                <a:hlinkClick r:id="rId4">
                  <a:extLst>
                    <a:ext uri="{A12FA001-AC4F-418D-AE19-62706E023703}">
                      <ahyp:hlinkClr xmlns:ahyp="http://schemas.microsoft.com/office/drawing/2018/hyperlinkcolor" val="tx"/>
                    </a:ext>
                  </a:extLst>
                </a:hlinkClick>
              </a:rPr>
              <a:t>lynn.gutzwiller@jordandistrict.org</a:t>
            </a:r>
            <a:endParaRPr lang="en-US" dirty="0">
              <a:solidFill>
                <a:schemeClr val="bg1">
                  <a:lumMod val="95000"/>
                </a:schemeClr>
              </a:solidFill>
              <a:latin typeface="Calibri"/>
            </a:endParaRPr>
          </a:p>
          <a:p>
            <a:endParaRPr lang="en-US" dirty="0">
              <a:latin typeface="Calibri"/>
              <a:cs typeface="Calibri"/>
            </a:endParaRPr>
          </a:p>
          <a:p>
            <a:endParaRPr lang="en-US" dirty="0">
              <a:latin typeface="Calibri"/>
              <a:cs typeface="Calibri"/>
            </a:endParaRPr>
          </a:p>
          <a:p>
            <a:r>
              <a:rPr lang="en-US" dirty="0">
                <a:latin typeface="Calibri"/>
                <a:cs typeface="Calibri"/>
              </a:rPr>
              <a:t>- Support teachers as they create an account, explore various investigations, and ask questions.</a:t>
            </a:r>
          </a:p>
        </p:txBody>
      </p:sp>
    </p:spTree>
    <p:extLst>
      <p:ext uri="{BB962C8B-B14F-4D97-AF65-F5344CB8AC3E}">
        <p14:creationId xmlns:p14="http://schemas.microsoft.com/office/powerpoint/2010/main" val="317003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a:stretch/>
        </p:blipFill>
        <p:spPr>
          <a:xfrm>
            <a:off x="0" y="-30786"/>
            <a:ext cx="9144000" cy="5299499"/>
          </a:xfrm>
          <a:prstGeom prst="rect">
            <a:avLst/>
          </a:prstGeom>
          <a:noFill/>
          <a:ln>
            <a:noFill/>
          </a:ln>
        </p:spPr>
      </p:pic>
      <p:sp>
        <p:nvSpPr>
          <p:cNvPr id="10" name="Shape 10"/>
          <p:cNvSpPr txBox="1">
            <a:spLocks noGrp="1"/>
          </p:cNvSpPr>
          <p:nvPr>
            <p:ph type="title"/>
          </p:nvPr>
        </p:nvSpPr>
        <p:spPr>
          <a:xfrm>
            <a:off x="158392" y="1041548"/>
            <a:ext cx="4345500" cy="1814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11" name="Shape 11"/>
          <p:cNvSpPr txBox="1">
            <a:spLocks noGrp="1"/>
          </p:cNvSpPr>
          <p:nvPr>
            <p:ph type="body" idx="1"/>
          </p:nvPr>
        </p:nvSpPr>
        <p:spPr>
          <a:xfrm>
            <a:off x="158392" y="3042416"/>
            <a:ext cx="4345500" cy="1939199"/>
          </a:xfrm>
          <a:prstGeom prst="rect">
            <a:avLst/>
          </a:prstGeom>
          <a:noFill/>
          <a:ln>
            <a:noFill/>
          </a:ln>
        </p:spPr>
        <p:txBody>
          <a:bodyPr lIns="91425" tIns="91425" rIns="91425" bIns="91425" anchor="t" anchorCtr="0"/>
          <a:lstStyle>
            <a:lvl1pPr marL="342900" marR="0" lvl="0" indent="-342900" algn="l" rtl="0">
              <a:lnSpc>
                <a:spcPct val="100000"/>
              </a:lnSpc>
              <a:spcBef>
                <a:spcPts val="560"/>
              </a:spcBef>
              <a:spcAft>
                <a:spcPts val="0"/>
              </a:spcAft>
              <a:buClr>
                <a:srgbClr val="10050B"/>
              </a:buClr>
              <a:buFont typeface="Arial"/>
              <a:buNone/>
              <a:defRPr sz="2800" b="1" i="0" u="none" strike="noStrike" cap="none">
                <a:solidFill>
                  <a:srgbClr val="10050B"/>
                </a:solidFill>
                <a:latin typeface="Arial"/>
                <a:ea typeface="Arial"/>
                <a:cs typeface="Arial"/>
                <a:sym typeface="Arial"/>
              </a:defRPr>
            </a:lvl1pPr>
            <a:lvl2pPr marL="742950" marR="0" lvl="1" indent="1905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2pPr>
            <a:lvl3pPr marL="1143000" marR="0" lvl="2"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3pPr>
            <a:lvl4pPr marL="1600200" marR="0" lvl="3"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4pPr>
            <a:lvl5pPr marL="2057400" marR="0" lvl="4"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457200" y="1303930"/>
            <a:ext cx="4038599" cy="3394500"/>
          </a:xfrm>
          <a:prstGeom prst="rect">
            <a:avLst/>
          </a:prstGeom>
          <a:noFill/>
          <a:ln>
            <a:noFill/>
          </a:ln>
        </p:spPr>
        <p:txBody>
          <a:bodyPr lIns="91425" tIns="91425" rIns="91425" bIns="91425" anchor="t" anchorCtr="0"/>
          <a:lstStyle>
            <a:lvl1pPr marL="342900" marR="0" lvl="0" indent="-342900" algn="l" rtl="0">
              <a:lnSpc>
                <a:spcPct val="100000"/>
              </a:lnSpc>
              <a:spcBef>
                <a:spcPts val="560"/>
              </a:spcBef>
              <a:spcAft>
                <a:spcPts val="0"/>
              </a:spcAft>
              <a:buClr>
                <a:srgbClr val="10050B"/>
              </a:buClr>
              <a:buFont typeface="Arial"/>
              <a:buNone/>
              <a:defRPr sz="2800" b="1" i="0" u="none" strike="noStrike" cap="none">
                <a:solidFill>
                  <a:srgbClr val="10050B"/>
                </a:solidFill>
                <a:latin typeface="Arial"/>
                <a:ea typeface="Arial"/>
                <a:cs typeface="Arial"/>
                <a:sym typeface="Arial"/>
              </a:defRPr>
            </a:lvl1pPr>
            <a:lvl2pPr marL="742950" marR="0" lvl="1" indent="1905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2pPr>
            <a:lvl3pPr marL="1143000" marR="0" lvl="2"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3pPr>
            <a:lvl4pPr marL="1600200" marR="0" lvl="3"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4pPr>
            <a:lvl5pPr marL="2057400" marR="0" lvl="4"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title"/>
          </p:nvPr>
        </p:nvSpPr>
        <p:spPr>
          <a:xfrm>
            <a:off x="457200" y="205978"/>
            <a:ext cx="8351099" cy="8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a:stretch/>
        </p:blipFill>
        <p:spPr>
          <a:xfrm>
            <a:off x="0" y="0"/>
            <a:ext cx="9144000" cy="1558498"/>
          </a:xfrm>
          <a:prstGeom prst="rect">
            <a:avLst/>
          </a:prstGeom>
          <a:noFill/>
          <a:ln>
            <a:noFill/>
          </a:ln>
        </p:spPr>
      </p:pic>
      <p:sp>
        <p:nvSpPr>
          <p:cNvPr id="26" name="Shape 26"/>
          <p:cNvSpPr txBox="1">
            <a:spLocks noGrp="1"/>
          </p:cNvSpPr>
          <p:nvPr>
            <p:ph type="body" idx="1"/>
          </p:nvPr>
        </p:nvSpPr>
        <p:spPr>
          <a:xfrm>
            <a:off x="457200" y="1411571"/>
            <a:ext cx="4038599" cy="3394500"/>
          </a:xfrm>
          <a:prstGeom prst="rect">
            <a:avLst/>
          </a:prstGeom>
          <a:noFill/>
          <a:ln>
            <a:noFill/>
          </a:ln>
        </p:spPr>
        <p:txBody>
          <a:bodyPr lIns="91425" tIns="91425" rIns="91425" bIns="91425" anchor="t" anchorCtr="0"/>
          <a:lstStyle>
            <a:lvl1pPr marL="342900" marR="0" lvl="0" indent="-342900" algn="l" rtl="0">
              <a:lnSpc>
                <a:spcPct val="100000"/>
              </a:lnSpc>
              <a:spcBef>
                <a:spcPts val="560"/>
              </a:spcBef>
              <a:spcAft>
                <a:spcPts val="0"/>
              </a:spcAft>
              <a:buClr>
                <a:srgbClr val="10050B"/>
              </a:buClr>
              <a:buFont typeface="Arial"/>
              <a:buNone/>
              <a:defRPr sz="2800" b="1" i="0" u="none" strike="noStrike" cap="none">
                <a:solidFill>
                  <a:srgbClr val="10050B"/>
                </a:solidFill>
                <a:latin typeface="Arial"/>
                <a:ea typeface="Arial"/>
                <a:cs typeface="Arial"/>
                <a:sym typeface="Arial"/>
              </a:defRPr>
            </a:lvl1pPr>
            <a:lvl2pPr marL="742950" marR="0" lvl="1" indent="1905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2pPr>
            <a:lvl3pPr marL="1143000" marR="0" lvl="2"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3pPr>
            <a:lvl4pPr marL="1600200" marR="0" lvl="3"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4pPr>
            <a:lvl5pPr marL="2057400" marR="0" lvl="4"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title"/>
          </p:nvPr>
        </p:nvSpPr>
        <p:spPr>
          <a:xfrm>
            <a:off x="457200" y="205978"/>
            <a:ext cx="8351099" cy="8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28" name="Shape 28"/>
          <p:cNvSpPr>
            <a:spLocks noGrp="1"/>
          </p:cNvSpPr>
          <p:nvPr>
            <p:ph type="pic" idx="2"/>
          </p:nvPr>
        </p:nvSpPr>
        <p:spPr>
          <a:xfrm>
            <a:off x="4679123" y="1411571"/>
            <a:ext cx="4129198" cy="3394500"/>
          </a:xfrm>
          <a:prstGeom prst="rect">
            <a:avLst/>
          </a:prstGeom>
          <a:noFill/>
          <a:ln>
            <a:noFill/>
          </a:ln>
        </p:spPr>
        <p:txBody>
          <a:bodyPr lIns="91425" tIns="91425" rIns="91425" bIns="91425" anchor="t" anchorCtr="0"/>
          <a:lstStyle>
            <a:lvl1pPr marL="342900" marR="0" lvl="0" indent="-342900" algn="l" rtl="0">
              <a:lnSpc>
                <a:spcPct val="100000"/>
              </a:lnSpc>
              <a:spcBef>
                <a:spcPts val="640"/>
              </a:spcBef>
              <a:spcAft>
                <a:spcPts val="0"/>
              </a:spcAft>
              <a:buClr>
                <a:srgbClr val="10050B"/>
              </a:buClr>
              <a:buFont typeface="Arial"/>
              <a:buNone/>
              <a:defRPr sz="3200" b="1" i="0" u="none" strike="noStrike" cap="none">
                <a:solidFill>
                  <a:srgbClr val="10050B"/>
                </a:solidFill>
                <a:latin typeface="Arial"/>
                <a:ea typeface="Arial"/>
                <a:cs typeface="Arial"/>
                <a:sym typeface="Arial"/>
              </a:defRPr>
            </a:lvl1pPr>
            <a:lvl2pPr marL="742950" marR="0" lvl="1" indent="69850" algn="l" rtl="0">
              <a:lnSpc>
                <a:spcPct val="100000"/>
              </a:lnSpc>
              <a:spcBef>
                <a:spcPts val="560"/>
              </a:spcBef>
              <a:spcAft>
                <a:spcPts val="0"/>
              </a:spcAft>
              <a:buClr>
                <a:srgbClr val="10050B"/>
              </a:buClr>
              <a:buSzPct val="100000"/>
              <a:buFont typeface="Merriweather Sans"/>
              <a:buChar char="➤"/>
              <a:defRPr sz="2800" b="0" i="0" u="none" strike="noStrike" cap="none">
                <a:solidFill>
                  <a:srgbClr val="10050B"/>
                </a:solidFill>
                <a:latin typeface="Arial"/>
                <a:ea typeface="Arial"/>
                <a:cs typeface="Arial"/>
                <a:sym typeface="Arial"/>
              </a:defRPr>
            </a:lvl2pPr>
            <a:lvl3pPr marL="1143000" marR="0" lvl="2" indent="7620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3pPr>
            <a:lvl4pPr marL="1600200" marR="0" lvl="3"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4pPr>
            <a:lvl5pPr marL="2057400" marR="0" lvl="4"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a:stretch/>
        </p:blipFill>
        <p:spPr>
          <a:xfrm rot="10800000">
            <a:off x="0" y="3584999"/>
            <a:ext cx="9144000" cy="1558500"/>
          </a:xfrm>
          <a:prstGeom prst="rect">
            <a:avLst/>
          </a:prstGeom>
          <a:noFill/>
          <a:ln>
            <a:noFill/>
          </a:ln>
        </p:spPr>
      </p:pic>
      <p:sp>
        <p:nvSpPr>
          <p:cNvPr id="31" name="Shape 31"/>
          <p:cNvSpPr txBox="1">
            <a:spLocks noGrp="1"/>
          </p:cNvSpPr>
          <p:nvPr>
            <p:ph type="ctrTitle"/>
          </p:nvPr>
        </p:nvSpPr>
        <p:spPr>
          <a:xfrm>
            <a:off x="685800" y="456116"/>
            <a:ext cx="7772400" cy="11025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2" name="Shape 32"/>
          <p:cNvSpPr txBox="1">
            <a:spLocks noGrp="1"/>
          </p:cNvSpPr>
          <p:nvPr>
            <p:ph type="subTitle" idx="1"/>
          </p:nvPr>
        </p:nvSpPr>
        <p:spPr>
          <a:xfrm>
            <a:off x="1371600" y="1955050"/>
            <a:ext cx="6400799" cy="1314599"/>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21090B"/>
              </a:buClr>
              <a:buFont typeface="Arial"/>
              <a:buNone/>
              <a:defRPr sz="3200" b="1" i="0" u="none" strike="noStrike" cap="none">
                <a:solidFill>
                  <a:srgbClr val="21090B"/>
                </a:solidFill>
                <a:latin typeface="Arial"/>
                <a:ea typeface="Arial"/>
                <a:cs typeface="Arial"/>
                <a:sym typeface="Arial"/>
              </a:defRPr>
            </a:lvl1pPr>
            <a:lvl2pPr marL="457200" marR="0" lvl="1" indent="0" algn="ctr" rtl="0">
              <a:lnSpc>
                <a:spcPct val="100000"/>
              </a:lnSpc>
              <a:spcBef>
                <a:spcPts val="560"/>
              </a:spcBef>
              <a:spcAft>
                <a:spcPts val="0"/>
              </a:spcAft>
              <a:buClr>
                <a:srgbClr val="C8998A"/>
              </a:buClr>
              <a:buFont typeface="Merriweather Sans"/>
              <a:buNone/>
              <a:defRPr sz="2800" b="0" i="0" u="none" strike="noStrike" cap="none">
                <a:solidFill>
                  <a:srgbClr val="C8998A"/>
                </a:solidFill>
                <a:latin typeface="Arial"/>
                <a:ea typeface="Arial"/>
                <a:cs typeface="Arial"/>
                <a:sym typeface="Arial"/>
              </a:defRPr>
            </a:lvl2pPr>
            <a:lvl3pPr marL="914400" marR="0" lvl="2" indent="0" algn="ctr" rtl="0">
              <a:lnSpc>
                <a:spcPct val="100000"/>
              </a:lnSpc>
              <a:spcBef>
                <a:spcPts val="480"/>
              </a:spcBef>
              <a:spcAft>
                <a:spcPts val="0"/>
              </a:spcAft>
              <a:buClr>
                <a:srgbClr val="C8998A"/>
              </a:buClr>
              <a:buFont typeface="Merriweather Sans"/>
              <a:buNone/>
              <a:defRPr sz="2400" b="0" i="0" u="none" strike="noStrike" cap="none">
                <a:solidFill>
                  <a:srgbClr val="C8998A"/>
                </a:solidFill>
                <a:latin typeface="Arial"/>
                <a:ea typeface="Arial"/>
                <a:cs typeface="Arial"/>
                <a:sym typeface="Arial"/>
              </a:defRPr>
            </a:lvl3pPr>
            <a:lvl4pPr marL="1371600" marR="0" lvl="3" indent="0" algn="ctr" rtl="0">
              <a:lnSpc>
                <a:spcPct val="100000"/>
              </a:lnSpc>
              <a:spcBef>
                <a:spcPts val="400"/>
              </a:spcBef>
              <a:spcAft>
                <a:spcPts val="0"/>
              </a:spcAft>
              <a:buClr>
                <a:srgbClr val="C8998A"/>
              </a:buClr>
              <a:buFont typeface="Merriweather Sans"/>
              <a:buNone/>
              <a:defRPr sz="2000" b="0" i="0" u="none" strike="noStrike" cap="none">
                <a:solidFill>
                  <a:srgbClr val="C8998A"/>
                </a:solidFill>
                <a:latin typeface="Arial"/>
                <a:ea typeface="Arial"/>
                <a:cs typeface="Arial"/>
                <a:sym typeface="Arial"/>
              </a:defRPr>
            </a:lvl4pPr>
            <a:lvl5pPr marL="1828800" marR="0" lvl="4" indent="0" algn="ctr" rtl="0">
              <a:lnSpc>
                <a:spcPct val="100000"/>
              </a:lnSpc>
              <a:spcBef>
                <a:spcPts val="400"/>
              </a:spcBef>
              <a:spcAft>
                <a:spcPts val="0"/>
              </a:spcAft>
              <a:buClr>
                <a:srgbClr val="C8998A"/>
              </a:buClr>
              <a:buFont typeface="Merriweather Sans"/>
              <a:buNone/>
              <a:defRPr sz="2000" b="0" i="0" u="none" strike="noStrike" cap="none">
                <a:solidFill>
                  <a:srgbClr val="C8998A"/>
                </a:solidFill>
                <a:latin typeface="Arial"/>
                <a:ea typeface="Arial"/>
                <a:cs typeface="Arial"/>
                <a:sym typeface="Arial"/>
              </a:defRPr>
            </a:lvl5pPr>
            <a:lvl6pPr marL="2286000" marR="0" lvl="5" indent="0" algn="ctr" rtl="0">
              <a:lnSpc>
                <a:spcPct val="100000"/>
              </a:lnSpc>
              <a:spcBef>
                <a:spcPts val="400"/>
              </a:spcBef>
              <a:spcAft>
                <a:spcPts val="0"/>
              </a:spcAft>
              <a:buClr>
                <a:srgbClr val="C8998A"/>
              </a:buClr>
              <a:buFont typeface="Arial"/>
              <a:buNone/>
              <a:defRPr sz="2000" b="0" i="0" u="none" strike="noStrike" cap="none">
                <a:solidFill>
                  <a:srgbClr val="C8998A"/>
                </a:solidFill>
                <a:latin typeface="Arial"/>
                <a:ea typeface="Arial"/>
                <a:cs typeface="Arial"/>
                <a:sym typeface="Arial"/>
              </a:defRPr>
            </a:lvl6pPr>
            <a:lvl7pPr marL="2743200" marR="0" lvl="6" indent="0" algn="ctr" rtl="0">
              <a:lnSpc>
                <a:spcPct val="100000"/>
              </a:lnSpc>
              <a:spcBef>
                <a:spcPts val="400"/>
              </a:spcBef>
              <a:spcAft>
                <a:spcPts val="0"/>
              </a:spcAft>
              <a:buClr>
                <a:srgbClr val="C8998A"/>
              </a:buClr>
              <a:buFont typeface="Arial"/>
              <a:buNone/>
              <a:defRPr sz="2000" b="0" i="0" u="none" strike="noStrike" cap="none">
                <a:solidFill>
                  <a:srgbClr val="C8998A"/>
                </a:solidFill>
                <a:latin typeface="Arial"/>
                <a:ea typeface="Arial"/>
                <a:cs typeface="Arial"/>
                <a:sym typeface="Arial"/>
              </a:defRPr>
            </a:lvl7pPr>
            <a:lvl8pPr marL="3200400" marR="0" lvl="7" indent="0" algn="ctr" rtl="0">
              <a:lnSpc>
                <a:spcPct val="100000"/>
              </a:lnSpc>
              <a:spcBef>
                <a:spcPts val="400"/>
              </a:spcBef>
              <a:spcAft>
                <a:spcPts val="0"/>
              </a:spcAft>
              <a:buClr>
                <a:srgbClr val="C8998A"/>
              </a:buClr>
              <a:buFont typeface="Arial"/>
              <a:buNone/>
              <a:defRPr sz="2000" b="0" i="0" u="none" strike="noStrike" cap="none">
                <a:solidFill>
                  <a:srgbClr val="C8998A"/>
                </a:solidFill>
                <a:latin typeface="Arial"/>
                <a:ea typeface="Arial"/>
                <a:cs typeface="Arial"/>
                <a:sym typeface="Arial"/>
              </a:defRPr>
            </a:lvl8pPr>
            <a:lvl9pPr marL="3657600" marR="0" lvl="8" indent="0" algn="ctr" rtl="0">
              <a:lnSpc>
                <a:spcPct val="100000"/>
              </a:lnSpc>
              <a:spcBef>
                <a:spcPts val="400"/>
              </a:spcBef>
              <a:spcAft>
                <a:spcPts val="0"/>
              </a:spcAft>
              <a:buClr>
                <a:srgbClr val="C8998A"/>
              </a:buClr>
              <a:buFont typeface="Arial"/>
              <a:buNone/>
              <a:defRPr sz="2000" b="0" i="0" u="none" strike="noStrike" cap="none">
                <a:solidFill>
                  <a:srgbClr val="C8998A"/>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3"/>
        <p:cNvGrpSpPr/>
        <p:nvPr/>
      </p:nvGrpSpPr>
      <p:grpSpPr>
        <a:xfrm>
          <a:off x="0" y="0"/>
          <a:ext cx="0" cy="0"/>
          <a:chOff x="0" y="0"/>
          <a:chExt cx="0" cy="0"/>
        </a:xfrm>
      </p:grpSpPr>
      <p:pic>
        <p:nvPicPr>
          <p:cNvPr id="34" name="Shape 34"/>
          <p:cNvPicPr preferRelativeResize="0"/>
          <p:nvPr/>
        </p:nvPicPr>
        <p:blipFill rotWithShape="1">
          <a:blip r:embed="rId2">
            <a:alphaModFix/>
          </a:blip>
          <a:srcRect/>
          <a:stretch/>
        </p:blipFill>
        <p:spPr>
          <a:xfrm>
            <a:off x="0" y="0"/>
            <a:ext cx="9144000" cy="1974300"/>
          </a:xfrm>
          <a:prstGeom prst="rect">
            <a:avLst/>
          </a:prstGeom>
          <a:noFill/>
          <a:ln>
            <a:noFill/>
          </a:ln>
        </p:spPr>
      </p:pic>
      <p:sp>
        <p:nvSpPr>
          <p:cNvPr id="35" name="Shape 35"/>
          <p:cNvSpPr txBox="1">
            <a:spLocks noGrp="1"/>
          </p:cNvSpPr>
          <p:nvPr>
            <p:ph type="title"/>
          </p:nvPr>
        </p:nvSpPr>
        <p:spPr>
          <a:xfrm>
            <a:off x="722312" y="3305175"/>
            <a:ext cx="7772400" cy="10214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40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36" name="Shape 36"/>
          <p:cNvSpPr txBox="1">
            <a:spLocks noGrp="1"/>
          </p:cNvSpPr>
          <p:nvPr>
            <p:ph type="body" idx="1"/>
          </p:nvPr>
        </p:nvSpPr>
        <p:spPr>
          <a:xfrm>
            <a:off x="722312" y="2180033"/>
            <a:ext cx="7772400" cy="1125299"/>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21090B"/>
              </a:buClr>
              <a:buFont typeface="Arial"/>
              <a:buNone/>
              <a:defRPr sz="2000" b="1" i="0" u="none" strike="noStrike" cap="none">
                <a:solidFill>
                  <a:srgbClr val="21090B"/>
                </a:solidFill>
                <a:latin typeface="Arial"/>
                <a:ea typeface="Arial"/>
                <a:cs typeface="Arial"/>
                <a:sym typeface="Arial"/>
              </a:defRPr>
            </a:lvl1pPr>
            <a:lvl2pPr marL="457200" marR="0" lvl="1" indent="0" algn="l" rtl="0">
              <a:lnSpc>
                <a:spcPct val="100000"/>
              </a:lnSpc>
              <a:spcBef>
                <a:spcPts val="360"/>
              </a:spcBef>
              <a:spcAft>
                <a:spcPts val="0"/>
              </a:spcAft>
              <a:buClr>
                <a:srgbClr val="C8998A"/>
              </a:buClr>
              <a:buFont typeface="Merriweather Sans"/>
              <a:buNone/>
              <a:defRPr sz="1800" b="0" i="0" u="none" strike="noStrike" cap="none">
                <a:solidFill>
                  <a:srgbClr val="C8998A"/>
                </a:solidFill>
                <a:latin typeface="Arial"/>
                <a:ea typeface="Arial"/>
                <a:cs typeface="Arial"/>
                <a:sym typeface="Arial"/>
              </a:defRPr>
            </a:lvl2pPr>
            <a:lvl3pPr marL="914400" marR="0" lvl="2" indent="0" algn="l" rtl="0">
              <a:lnSpc>
                <a:spcPct val="100000"/>
              </a:lnSpc>
              <a:spcBef>
                <a:spcPts val="320"/>
              </a:spcBef>
              <a:spcAft>
                <a:spcPts val="0"/>
              </a:spcAft>
              <a:buClr>
                <a:srgbClr val="C8998A"/>
              </a:buClr>
              <a:buFont typeface="Merriweather Sans"/>
              <a:buNone/>
              <a:defRPr sz="1600" b="0" i="0" u="none" strike="noStrike" cap="none">
                <a:solidFill>
                  <a:srgbClr val="C8998A"/>
                </a:solidFill>
                <a:latin typeface="Arial"/>
                <a:ea typeface="Arial"/>
                <a:cs typeface="Arial"/>
                <a:sym typeface="Arial"/>
              </a:defRPr>
            </a:lvl3pPr>
            <a:lvl4pPr marL="1371600" marR="0" lvl="3" indent="0" algn="l" rtl="0">
              <a:lnSpc>
                <a:spcPct val="100000"/>
              </a:lnSpc>
              <a:spcBef>
                <a:spcPts val="280"/>
              </a:spcBef>
              <a:spcAft>
                <a:spcPts val="0"/>
              </a:spcAft>
              <a:buClr>
                <a:srgbClr val="C8998A"/>
              </a:buClr>
              <a:buFont typeface="Merriweather Sans"/>
              <a:buNone/>
              <a:defRPr sz="1400" b="0" i="0" u="none" strike="noStrike" cap="none">
                <a:solidFill>
                  <a:srgbClr val="C8998A"/>
                </a:solidFill>
                <a:latin typeface="Arial"/>
                <a:ea typeface="Arial"/>
                <a:cs typeface="Arial"/>
                <a:sym typeface="Arial"/>
              </a:defRPr>
            </a:lvl4pPr>
            <a:lvl5pPr marL="1828800" marR="0" lvl="4" indent="0" algn="l" rtl="0">
              <a:lnSpc>
                <a:spcPct val="100000"/>
              </a:lnSpc>
              <a:spcBef>
                <a:spcPts val="280"/>
              </a:spcBef>
              <a:spcAft>
                <a:spcPts val="0"/>
              </a:spcAft>
              <a:buClr>
                <a:srgbClr val="C8998A"/>
              </a:buClr>
              <a:buFont typeface="Merriweather Sans"/>
              <a:buNone/>
              <a:defRPr sz="1400" b="0" i="0" u="none" strike="noStrike" cap="none">
                <a:solidFill>
                  <a:srgbClr val="C8998A"/>
                </a:solidFill>
                <a:latin typeface="Arial"/>
                <a:ea typeface="Arial"/>
                <a:cs typeface="Arial"/>
                <a:sym typeface="Arial"/>
              </a:defRPr>
            </a:lvl5pPr>
            <a:lvl6pPr marL="2286000" marR="0" lvl="5" indent="0" algn="l" rtl="0">
              <a:lnSpc>
                <a:spcPct val="100000"/>
              </a:lnSpc>
              <a:spcBef>
                <a:spcPts val="280"/>
              </a:spcBef>
              <a:spcAft>
                <a:spcPts val="0"/>
              </a:spcAft>
              <a:buClr>
                <a:srgbClr val="C8998A"/>
              </a:buClr>
              <a:buFont typeface="Arial"/>
              <a:buNone/>
              <a:defRPr sz="1400" b="0" i="0" u="none" strike="noStrike" cap="none">
                <a:solidFill>
                  <a:srgbClr val="C8998A"/>
                </a:solidFill>
                <a:latin typeface="Arial"/>
                <a:ea typeface="Arial"/>
                <a:cs typeface="Arial"/>
                <a:sym typeface="Arial"/>
              </a:defRPr>
            </a:lvl6pPr>
            <a:lvl7pPr marL="2743200" marR="0" lvl="6" indent="0" algn="l" rtl="0">
              <a:lnSpc>
                <a:spcPct val="100000"/>
              </a:lnSpc>
              <a:spcBef>
                <a:spcPts val="280"/>
              </a:spcBef>
              <a:spcAft>
                <a:spcPts val="0"/>
              </a:spcAft>
              <a:buClr>
                <a:srgbClr val="C8998A"/>
              </a:buClr>
              <a:buFont typeface="Arial"/>
              <a:buNone/>
              <a:defRPr sz="1400" b="0" i="0" u="none" strike="noStrike" cap="none">
                <a:solidFill>
                  <a:srgbClr val="C8998A"/>
                </a:solidFill>
                <a:latin typeface="Arial"/>
                <a:ea typeface="Arial"/>
                <a:cs typeface="Arial"/>
                <a:sym typeface="Arial"/>
              </a:defRPr>
            </a:lvl7pPr>
            <a:lvl8pPr marL="3200400" marR="0" lvl="7" indent="0" algn="l" rtl="0">
              <a:lnSpc>
                <a:spcPct val="100000"/>
              </a:lnSpc>
              <a:spcBef>
                <a:spcPts val="280"/>
              </a:spcBef>
              <a:spcAft>
                <a:spcPts val="0"/>
              </a:spcAft>
              <a:buClr>
                <a:srgbClr val="C8998A"/>
              </a:buClr>
              <a:buFont typeface="Arial"/>
              <a:buNone/>
              <a:defRPr sz="1400" b="0" i="0" u="none" strike="noStrike" cap="none">
                <a:solidFill>
                  <a:srgbClr val="C8998A"/>
                </a:solidFill>
                <a:latin typeface="Arial"/>
                <a:ea typeface="Arial"/>
                <a:cs typeface="Arial"/>
                <a:sym typeface="Arial"/>
              </a:defRPr>
            </a:lvl8pPr>
            <a:lvl9pPr marL="3657600" marR="0" lvl="8" indent="0" algn="l" rtl="0">
              <a:lnSpc>
                <a:spcPct val="100000"/>
              </a:lnSpc>
              <a:spcBef>
                <a:spcPts val="280"/>
              </a:spcBef>
              <a:spcAft>
                <a:spcPts val="0"/>
              </a:spcAft>
              <a:buClr>
                <a:srgbClr val="C8998A"/>
              </a:buClr>
              <a:buFont typeface="Arial"/>
              <a:buNone/>
              <a:defRPr sz="1400" b="0" i="0" u="none" strike="noStrike" cap="none">
                <a:solidFill>
                  <a:srgbClr val="C8998A"/>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283252" y="205977"/>
            <a:ext cx="7136100" cy="10823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39" name="Shape 39"/>
          <p:cNvPicPr preferRelativeResize="0"/>
          <p:nvPr/>
        </p:nvPicPr>
        <p:blipFill rotWithShape="1">
          <a:blip r:embed="rId2">
            <a:alphaModFix/>
          </a:blip>
          <a:srcRect/>
          <a:stretch/>
        </p:blipFill>
        <p:spPr>
          <a:xfrm rot="5400000">
            <a:off x="5792999" y="1792498"/>
            <a:ext cx="5143499" cy="1558500"/>
          </a:xfrm>
          <a:prstGeom prst="rect">
            <a:avLst/>
          </a:prstGeom>
          <a:noFill/>
          <a:ln>
            <a:noFill/>
          </a:ln>
        </p:spPr>
      </p:pic>
      <p:sp>
        <p:nvSpPr>
          <p:cNvPr id="40" name="Shape 40"/>
          <p:cNvSpPr txBox="1">
            <a:spLocks noGrp="1"/>
          </p:cNvSpPr>
          <p:nvPr>
            <p:ph type="body" idx="1"/>
          </p:nvPr>
        </p:nvSpPr>
        <p:spPr>
          <a:xfrm>
            <a:off x="457199" y="1445833"/>
            <a:ext cx="6962099" cy="3501299"/>
          </a:xfrm>
          <a:prstGeom prst="rect">
            <a:avLst/>
          </a:prstGeom>
          <a:noFill/>
          <a:ln>
            <a:noFill/>
          </a:ln>
        </p:spPr>
        <p:txBody>
          <a:bodyPr lIns="91425" tIns="91425" rIns="91425" bIns="91425" anchor="t" anchorCtr="0"/>
          <a:lstStyle>
            <a:lvl1pPr marL="342900" marR="0" lvl="0" indent="-342900" algn="l" rtl="0">
              <a:lnSpc>
                <a:spcPct val="100000"/>
              </a:lnSpc>
              <a:spcBef>
                <a:spcPts val="560"/>
              </a:spcBef>
              <a:spcAft>
                <a:spcPts val="0"/>
              </a:spcAft>
              <a:buClr>
                <a:srgbClr val="10050B"/>
              </a:buClr>
              <a:buFont typeface="Arial"/>
              <a:buNone/>
              <a:defRPr sz="2800" b="1" i="0" u="none" strike="noStrike" cap="none">
                <a:solidFill>
                  <a:srgbClr val="10050B"/>
                </a:solidFill>
                <a:latin typeface="Arial"/>
                <a:ea typeface="Arial"/>
                <a:cs typeface="Arial"/>
                <a:sym typeface="Arial"/>
              </a:defRPr>
            </a:lvl1pPr>
            <a:lvl2pPr marL="742950" marR="0" lvl="1" indent="1905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2pPr>
            <a:lvl3pPr marL="1143000" marR="0" lvl="2"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3pPr>
            <a:lvl4pPr marL="1600200" marR="0" lvl="3"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4pPr>
            <a:lvl5pPr marL="2057400" marR="0" lvl="4" indent="0" algn="l" rtl="0">
              <a:lnSpc>
                <a:spcPct val="100000"/>
              </a:lnSpc>
              <a:spcBef>
                <a:spcPts val="360"/>
              </a:spcBef>
              <a:spcAft>
                <a:spcPts val="0"/>
              </a:spcAft>
              <a:buClr>
                <a:srgbClr val="10050B"/>
              </a:buClr>
              <a:buSzPct val="100000"/>
              <a:buFont typeface="Merriweather Sans"/>
              <a:buChar char="➤"/>
              <a:defRPr sz="1800" b="0" i="0" u="none" strike="noStrike" cap="none">
                <a:solidFill>
                  <a:srgbClr val="10050B"/>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67012" y="205978"/>
            <a:ext cx="8019900" cy="8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pic>
        <p:nvPicPr>
          <p:cNvPr id="43" name="Shape 43"/>
          <p:cNvPicPr preferRelativeResize="0"/>
          <p:nvPr/>
        </p:nvPicPr>
        <p:blipFill rotWithShape="1">
          <a:blip r:embed="rId2">
            <a:alphaModFix/>
          </a:blip>
          <a:srcRect/>
          <a:stretch/>
        </p:blipFill>
        <p:spPr>
          <a:xfrm rot="10800000">
            <a:off x="0" y="3584999"/>
            <a:ext cx="9144000" cy="1558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a:stretch/>
        </p:blipFill>
        <p:spPr>
          <a:xfrm rot="10800000">
            <a:off x="0" y="3584999"/>
            <a:ext cx="9144000" cy="1558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6"/>
        <p:cNvGrpSpPr/>
        <p:nvPr/>
      </p:nvGrpSpPr>
      <p:grpSpPr>
        <a:xfrm>
          <a:off x="0" y="0"/>
          <a:ext cx="0" cy="0"/>
          <a:chOff x="0" y="0"/>
          <a:chExt cx="0" cy="0"/>
        </a:xfrm>
      </p:grpSpPr>
      <p:pic>
        <p:nvPicPr>
          <p:cNvPr id="47" name="Shape 47"/>
          <p:cNvPicPr preferRelativeResize="0"/>
          <p:nvPr/>
        </p:nvPicPr>
        <p:blipFill rotWithShape="1">
          <a:blip r:embed="rId2">
            <a:alphaModFix/>
          </a:blip>
          <a:srcRect/>
          <a:stretch/>
        </p:blipFill>
        <p:spPr>
          <a:xfrm rot="10800000">
            <a:off x="0" y="3584999"/>
            <a:ext cx="9144000" cy="1558500"/>
          </a:xfrm>
          <a:prstGeom prst="rect">
            <a:avLst/>
          </a:prstGeom>
          <a:noFill/>
          <a:ln>
            <a:noFill/>
          </a:ln>
        </p:spPr>
      </p:pic>
      <p:sp>
        <p:nvSpPr>
          <p:cNvPr id="48" name="Shape 48"/>
          <p:cNvSpPr txBox="1">
            <a:spLocks noGrp="1"/>
          </p:cNvSpPr>
          <p:nvPr>
            <p:ph type="title"/>
          </p:nvPr>
        </p:nvSpPr>
        <p:spPr>
          <a:xfrm>
            <a:off x="1792288" y="4014585"/>
            <a:ext cx="5486399" cy="4250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FFFFFF"/>
              </a:buClr>
              <a:buFont typeface="Arial"/>
              <a:buNone/>
              <a:defRPr sz="20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49" name="Shape 49"/>
          <p:cNvSpPr>
            <a:spLocks noGrp="1"/>
          </p:cNvSpPr>
          <p:nvPr>
            <p:ph type="pic" idx="2"/>
          </p:nvPr>
        </p:nvSpPr>
        <p:spPr>
          <a:xfrm>
            <a:off x="1792288" y="239830"/>
            <a:ext cx="5486399" cy="32487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rgbClr val="10050B"/>
              </a:buClr>
              <a:buFont typeface="Arial"/>
              <a:buNone/>
              <a:defRPr sz="3200" b="1" i="0" u="none" strike="noStrike" cap="none">
                <a:solidFill>
                  <a:srgbClr val="10050B"/>
                </a:solidFill>
                <a:latin typeface="Arial"/>
                <a:ea typeface="Arial"/>
                <a:cs typeface="Arial"/>
                <a:sym typeface="Arial"/>
              </a:defRPr>
            </a:lvl1pPr>
            <a:lvl2pPr marL="457200" marR="0" lvl="1" indent="0" algn="l" rtl="0">
              <a:lnSpc>
                <a:spcPct val="100000"/>
              </a:lnSpc>
              <a:spcBef>
                <a:spcPts val="560"/>
              </a:spcBef>
              <a:spcAft>
                <a:spcPts val="0"/>
              </a:spcAft>
              <a:buClr>
                <a:srgbClr val="10050B"/>
              </a:buClr>
              <a:buFont typeface="Merriweather Sans"/>
              <a:buNone/>
              <a:defRPr sz="2800" b="0" i="0" u="none" strike="noStrike" cap="none">
                <a:solidFill>
                  <a:srgbClr val="10050B"/>
                </a:solidFill>
                <a:latin typeface="Arial"/>
                <a:ea typeface="Arial"/>
                <a:cs typeface="Arial"/>
                <a:sym typeface="Arial"/>
              </a:defRPr>
            </a:lvl2pPr>
            <a:lvl3pPr marL="914400" marR="0" lvl="2" indent="0" algn="l" rtl="0">
              <a:lnSpc>
                <a:spcPct val="100000"/>
              </a:lnSpc>
              <a:spcBef>
                <a:spcPts val="480"/>
              </a:spcBef>
              <a:spcAft>
                <a:spcPts val="0"/>
              </a:spcAft>
              <a:buClr>
                <a:srgbClr val="10050B"/>
              </a:buClr>
              <a:buFont typeface="Merriweather Sans"/>
              <a:buNone/>
              <a:defRPr sz="2400" b="0" i="0" u="none" strike="noStrike" cap="none">
                <a:solidFill>
                  <a:srgbClr val="10050B"/>
                </a:solidFill>
                <a:latin typeface="Arial"/>
                <a:ea typeface="Arial"/>
                <a:cs typeface="Arial"/>
                <a:sym typeface="Arial"/>
              </a:defRPr>
            </a:lvl3pPr>
            <a:lvl4pPr marL="1371600" marR="0" lvl="3" indent="0" algn="l" rtl="0">
              <a:lnSpc>
                <a:spcPct val="100000"/>
              </a:lnSpc>
              <a:spcBef>
                <a:spcPts val="400"/>
              </a:spcBef>
              <a:spcAft>
                <a:spcPts val="0"/>
              </a:spcAft>
              <a:buClr>
                <a:srgbClr val="10050B"/>
              </a:buClr>
              <a:buFont typeface="Merriweather Sans"/>
              <a:buNone/>
              <a:defRPr sz="2000" b="0" i="0" u="none" strike="noStrike" cap="none">
                <a:solidFill>
                  <a:srgbClr val="10050B"/>
                </a:solidFill>
                <a:latin typeface="Arial"/>
                <a:ea typeface="Arial"/>
                <a:cs typeface="Arial"/>
                <a:sym typeface="Arial"/>
              </a:defRPr>
            </a:lvl4pPr>
            <a:lvl5pPr marL="1828800" marR="0" lvl="4" indent="0" algn="l" rtl="0">
              <a:lnSpc>
                <a:spcPct val="100000"/>
              </a:lnSpc>
              <a:spcBef>
                <a:spcPts val="400"/>
              </a:spcBef>
              <a:spcAft>
                <a:spcPts val="0"/>
              </a:spcAft>
              <a:buClr>
                <a:srgbClr val="10050B"/>
              </a:buClr>
              <a:buFont typeface="Merriweather Sans"/>
              <a:buNone/>
              <a:defRPr sz="2000" b="0" i="0" u="none" strike="noStrike" cap="none">
                <a:solidFill>
                  <a:srgbClr val="10050B"/>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body" idx="1"/>
          </p:nvPr>
        </p:nvSpPr>
        <p:spPr>
          <a:xfrm>
            <a:off x="1792288" y="4439637"/>
            <a:ext cx="5486399" cy="6035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10050B"/>
              </a:buClr>
              <a:buFont typeface="Arial"/>
              <a:buNone/>
              <a:defRPr sz="1400" b="1" i="0" u="none" strike="noStrike" cap="none">
                <a:solidFill>
                  <a:srgbClr val="10050B"/>
                </a:solidFill>
                <a:latin typeface="Arial"/>
                <a:ea typeface="Arial"/>
                <a:cs typeface="Arial"/>
                <a:sym typeface="Arial"/>
              </a:defRPr>
            </a:lvl1pPr>
            <a:lvl2pPr marL="457200" marR="0" lvl="1" indent="0" algn="l" rtl="0">
              <a:lnSpc>
                <a:spcPct val="100000"/>
              </a:lnSpc>
              <a:spcBef>
                <a:spcPts val="240"/>
              </a:spcBef>
              <a:spcAft>
                <a:spcPts val="0"/>
              </a:spcAft>
              <a:buClr>
                <a:srgbClr val="10050B"/>
              </a:buClr>
              <a:buFont typeface="Merriweather Sans"/>
              <a:buNone/>
              <a:defRPr sz="1200" b="0" i="0" u="none" strike="noStrike" cap="none">
                <a:solidFill>
                  <a:srgbClr val="10050B"/>
                </a:solidFill>
                <a:latin typeface="Arial"/>
                <a:ea typeface="Arial"/>
                <a:cs typeface="Arial"/>
                <a:sym typeface="Arial"/>
              </a:defRPr>
            </a:lvl2pPr>
            <a:lvl3pPr marL="914400" marR="0" lvl="2" indent="0" algn="l" rtl="0">
              <a:lnSpc>
                <a:spcPct val="100000"/>
              </a:lnSpc>
              <a:spcBef>
                <a:spcPts val="200"/>
              </a:spcBef>
              <a:spcAft>
                <a:spcPts val="0"/>
              </a:spcAft>
              <a:buClr>
                <a:srgbClr val="10050B"/>
              </a:buClr>
              <a:buFont typeface="Merriweather Sans"/>
              <a:buNone/>
              <a:defRPr sz="1000" b="0" i="0" u="none" strike="noStrike" cap="none">
                <a:solidFill>
                  <a:srgbClr val="10050B"/>
                </a:solidFill>
                <a:latin typeface="Arial"/>
                <a:ea typeface="Arial"/>
                <a:cs typeface="Arial"/>
                <a:sym typeface="Arial"/>
              </a:defRPr>
            </a:lvl3pPr>
            <a:lvl4pPr marL="1371600" marR="0" lvl="3" indent="0" algn="l" rtl="0">
              <a:lnSpc>
                <a:spcPct val="100000"/>
              </a:lnSpc>
              <a:spcBef>
                <a:spcPts val="180"/>
              </a:spcBef>
              <a:spcAft>
                <a:spcPts val="0"/>
              </a:spcAft>
              <a:buClr>
                <a:srgbClr val="10050B"/>
              </a:buClr>
              <a:buFont typeface="Merriweather Sans"/>
              <a:buNone/>
              <a:defRPr sz="900" b="0" i="0" u="none" strike="noStrike" cap="none">
                <a:solidFill>
                  <a:srgbClr val="10050B"/>
                </a:solidFill>
                <a:latin typeface="Arial"/>
                <a:ea typeface="Arial"/>
                <a:cs typeface="Arial"/>
                <a:sym typeface="Arial"/>
              </a:defRPr>
            </a:lvl4pPr>
            <a:lvl5pPr marL="1828800" marR="0" lvl="4" indent="0" algn="l" rtl="0">
              <a:lnSpc>
                <a:spcPct val="100000"/>
              </a:lnSpc>
              <a:spcBef>
                <a:spcPts val="180"/>
              </a:spcBef>
              <a:spcAft>
                <a:spcPts val="0"/>
              </a:spcAft>
              <a:buClr>
                <a:srgbClr val="10050B"/>
              </a:buClr>
              <a:buFont typeface="Merriweather Sans"/>
              <a:buNone/>
              <a:defRPr sz="900" b="0" i="0" u="none" strike="noStrike" cap="none">
                <a:solidFill>
                  <a:srgbClr val="10050B"/>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67012" y="205978"/>
            <a:ext cx="8019900" cy="8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Arial"/>
              <a:buNone/>
              <a:defRPr sz="4400" b="1" i="0" u="none" strike="noStrike" cap="none">
                <a:solidFill>
                  <a:srgbClr val="FFFFFF"/>
                </a:solidFill>
                <a:latin typeface="Arial"/>
                <a:ea typeface="Arial"/>
                <a:cs typeface="Arial"/>
                <a:sym typeface="Arial"/>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 name="Shape 7"/>
          <p:cNvSpPr txBox="1">
            <a:spLocks noGrp="1"/>
          </p:cNvSpPr>
          <p:nvPr>
            <p:ph type="body" idx="1"/>
          </p:nvPr>
        </p:nvSpPr>
        <p:spPr>
          <a:xfrm>
            <a:off x="667012" y="1200150"/>
            <a:ext cx="8019900" cy="3514199"/>
          </a:xfrm>
          <a:prstGeom prst="rect">
            <a:avLst/>
          </a:prstGeom>
          <a:noFill/>
          <a:ln>
            <a:noFill/>
          </a:ln>
        </p:spPr>
        <p:txBody>
          <a:bodyPr lIns="91425" tIns="91425" rIns="91425" bIns="91425" anchor="t" anchorCtr="0"/>
          <a:lstStyle>
            <a:lvl1pPr marL="342900" marR="0" lvl="0" indent="-342900" algn="l" rtl="0">
              <a:lnSpc>
                <a:spcPct val="100000"/>
              </a:lnSpc>
              <a:spcBef>
                <a:spcPts val="640"/>
              </a:spcBef>
              <a:spcAft>
                <a:spcPts val="0"/>
              </a:spcAft>
              <a:buClr>
                <a:srgbClr val="10050B"/>
              </a:buClr>
              <a:buFont typeface="Arial"/>
              <a:buNone/>
              <a:defRPr sz="3200" b="1" i="0" u="none" strike="noStrike" cap="none">
                <a:solidFill>
                  <a:srgbClr val="10050B"/>
                </a:solidFill>
                <a:latin typeface="Arial"/>
                <a:ea typeface="Arial"/>
                <a:cs typeface="Arial"/>
                <a:sym typeface="Arial"/>
              </a:defRPr>
            </a:lvl1pPr>
            <a:lvl2pPr marL="742950" marR="0" lvl="1" indent="69850" algn="l" rtl="0">
              <a:lnSpc>
                <a:spcPct val="100000"/>
              </a:lnSpc>
              <a:spcBef>
                <a:spcPts val="560"/>
              </a:spcBef>
              <a:spcAft>
                <a:spcPts val="0"/>
              </a:spcAft>
              <a:buClr>
                <a:srgbClr val="10050B"/>
              </a:buClr>
              <a:buSzPct val="100000"/>
              <a:buFont typeface="Merriweather Sans"/>
              <a:buChar char="➤"/>
              <a:defRPr sz="2800" b="0" i="0" u="none" strike="noStrike" cap="none">
                <a:solidFill>
                  <a:srgbClr val="10050B"/>
                </a:solidFill>
                <a:latin typeface="Arial"/>
                <a:ea typeface="Arial"/>
                <a:cs typeface="Arial"/>
                <a:sym typeface="Arial"/>
              </a:defRPr>
            </a:lvl2pPr>
            <a:lvl3pPr marL="1143000" marR="0" lvl="2" indent="76200" algn="l" rtl="0">
              <a:lnSpc>
                <a:spcPct val="100000"/>
              </a:lnSpc>
              <a:spcBef>
                <a:spcPts val="480"/>
              </a:spcBef>
              <a:spcAft>
                <a:spcPts val="0"/>
              </a:spcAft>
              <a:buClr>
                <a:srgbClr val="10050B"/>
              </a:buClr>
              <a:buSzPct val="100000"/>
              <a:buFont typeface="Merriweather Sans"/>
              <a:buChar char="➤"/>
              <a:defRPr sz="2400" b="0" i="0" u="none" strike="noStrike" cap="none">
                <a:solidFill>
                  <a:srgbClr val="10050B"/>
                </a:solidFill>
                <a:latin typeface="Arial"/>
                <a:ea typeface="Arial"/>
                <a:cs typeface="Arial"/>
                <a:sym typeface="Arial"/>
              </a:defRPr>
            </a:lvl3pPr>
            <a:lvl4pPr marL="1600200" marR="0" lvl="3"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4pPr>
            <a:lvl5pPr marL="2057400" marR="0" lvl="4" indent="25400" algn="l" rtl="0">
              <a:lnSpc>
                <a:spcPct val="100000"/>
              </a:lnSpc>
              <a:spcBef>
                <a:spcPts val="400"/>
              </a:spcBef>
              <a:spcAft>
                <a:spcPts val="0"/>
              </a:spcAft>
              <a:buClr>
                <a:srgbClr val="10050B"/>
              </a:buClr>
              <a:buSzPct val="100000"/>
              <a:buFont typeface="Merriweather Sans"/>
              <a:buChar char="➤"/>
              <a:defRPr sz="2000" b="0" i="0" u="none" strike="noStrike" cap="none">
                <a:solidFill>
                  <a:srgbClr val="10050B"/>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31C39-B474-5A32-270F-52FCF93F3E76}"/>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id="{2179D84B-C6F6-E8D4-96D4-48F2ED3878BD}"/>
              </a:ext>
            </a:extLst>
          </p:cNvPr>
          <p:cNvPicPr>
            <a:picLocks noChangeAspect="1"/>
          </p:cNvPicPr>
          <p:nvPr/>
        </p:nvPicPr>
        <p:blipFill>
          <a:blip r:embed="rId3"/>
          <a:stretch>
            <a:fillRect/>
          </a:stretch>
        </p:blipFill>
        <p:spPr>
          <a:xfrm>
            <a:off x="1416465" y="1093754"/>
            <a:ext cx="7122920" cy="18770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6" descr="A picture containing text, sign&#10;&#10;Description automatically generated">
            <a:extLst>
              <a:ext uri="{FF2B5EF4-FFF2-40B4-BE49-F238E27FC236}">
                <a16:creationId xmlns:a16="http://schemas.microsoft.com/office/drawing/2014/main" id="{2DD36D17-3912-C10C-4B63-BA8EDC5CCBF8}"/>
              </a:ext>
            </a:extLst>
          </p:cNvPr>
          <p:cNvPicPr>
            <a:picLocks noChangeAspect="1"/>
          </p:cNvPicPr>
          <p:nvPr/>
        </p:nvPicPr>
        <p:blipFill>
          <a:blip r:embed="rId4"/>
          <a:stretch>
            <a:fillRect/>
          </a:stretch>
        </p:blipFill>
        <p:spPr>
          <a:xfrm>
            <a:off x="6485189" y="3941290"/>
            <a:ext cx="2390686" cy="8501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999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1C249D-A099-8F38-F65C-B961FBCC72E0}"/>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website&#10;&#10;Description automatically generated">
            <a:extLst>
              <a:ext uri="{FF2B5EF4-FFF2-40B4-BE49-F238E27FC236}">
                <a16:creationId xmlns:a16="http://schemas.microsoft.com/office/drawing/2014/main" id="{C320C5AB-7C58-084B-5B57-1962ED57C404}"/>
              </a:ext>
            </a:extLst>
          </p:cNvPr>
          <p:cNvPicPr>
            <a:picLocks noChangeAspect="1"/>
          </p:cNvPicPr>
          <p:nvPr/>
        </p:nvPicPr>
        <p:blipFill>
          <a:blip r:embed="rId3"/>
          <a:stretch>
            <a:fillRect/>
          </a:stretch>
        </p:blipFill>
        <p:spPr>
          <a:xfrm>
            <a:off x="1069" y="691755"/>
            <a:ext cx="9179249" cy="3759989"/>
          </a:xfrm>
          <a:prstGeom prst="rect">
            <a:avLst/>
          </a:prstGeom>
        </p:spPr>
      </p:pic>
    </p:spTree>
    <p:extLst>
      <p:ext uri="{BB962C8B-B14F-4D97-AF65-F5344CB8AC3E}">
        <p14:creationId xmlns:p14="http://schemas.microsoft.com/office/powerpoint/2010/main" val="61983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6D49C8-1E1E-D116-7545-B14E14CD9221}"/>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Logo&#10;&#10;Description automatically generated">
            <a:extLst>
              <a:ext uri="{FF2B5EF4-FFF2-40B4-BE49-F238E27FC236}">
                <a16:creationId xmlns:a16="http://schemas.microsoft.com/office/drawing/2014/main" id="{87DC8DB7-EC0F-0125-A966-3923A7C14811}"/>
              </a:ext>
            </a:extLst>
          </p:cNvPr>
          <p:cNvPicPr>
            <a:picLocks noChangeAspect="1"/>
          </p:cNvPicPr>
          <p:nvPr/>
        </p:nvPicPr>
        <p:blipFill>
          <a:blip r:embed="rId3"/>
          <a:stretch>
            <a:fillRect/>
          </a:stretch>
        </p:blipFill>
        <p:spPr>
          <a:xfrm>
            <a:off x="-24343" y="254500"/>
            <a:ext cx="9227321" cy="1091447"/>
          </a:xfrm>
          <a:prstGeom prst="rect">
            <a:avLst/>
          </a:prstGeom>
        </p:spPr>
      </p:pic>
      <p:cxnSp>
        <p:nvCxnSpPr>
          <p:cNvPr id="15" name="Straight Arrow Connector 14">
            <a:extLst>
              <a:ext uri="{FF2B5EF4-FFF2-40B4-BE49-F238E27FC236}">
                <a16:creationId xmlns:a16="http://schemas.microsoft.com/office/drawing/2014/main" id="{47399052-A9B9-33AE-BE2F-756B8D2417FA}"/>
              </a:ext>
            </a:extLst>
          </p:cNvPr>
          <p:cNvCxnSpPr/>
          <p:nvPr/>
        </p:nvCxnSpPr>
        <p:spPr>
          <a:xfrm>
            <a:off x="-31100" y="2779496"/>
            <a:ext cx="9172861" cy="11545"/>
          </a:xfrm>
          <a:prstGeom prst="straightConnector1">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0" name="Rectangle: Rounded Corners 9">
            <a:extLst>
              <a:ext uri="{FF2B5EF4-FFF2-40B4-BE49-F238E27FC236}">
                <a16:creationId xmlns:a16="http://schemas.microsoft.com/office/drawing/2014/main" id="{583869CA-F97F-3B19-7FB1-43988AA66A4F}"/>
              </a:ext>
            </a:extLst>
          </p:cNvPr>
          <p:cNvSpPr/>
          <p:nvPr/>
        </p:nvSpPr>
        <p:spPr>
          <a:xfrm>
            <a:off x="299079" y="1072159"/>
            <a:ext cx="4014629" cy="507797"/>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latin typeface="Calibri"/>
                <a:cs typeface="Arial"/>
              </a:rPr>
              <a:t>5th Grade Standards</a:t>
            </a:r>
            <a:endParaRPr lang="en-US" sz="2000" dirty="0">
              <a:latin typeface="Calibri"/>
              <a:cs typeface="Calibri"/>
            </a:endParaRPr>
          </a:p>
        </p:txBody>
      </p:sp>
      <p:sp>
        <p:nvSpPr>
          <p:cNvPr id="13" name="Rectangle: Rounded Corners 12">
            <a:extLst>
              <a:ext uri="{FF2B5EF4-FFF2-40B4-BE49-F238E27FC236}">
                <a16:creationId xmlns:a16="http://schemas.microsoft.com/office/drawing/2014/main" id="{E9433CF8-99D1-45BE-9285-BD171A429CB1}"/>
              </a:ext>
            </a:extLst>
          </p:cNvPr>
          <p:cNvSpPr/>
          <p:nvPr/>
        </p:nvSpPr>
        <p:spPr>
          <a:xfrm>
            <a:off x="4725859" y="1090018"/>
            <a:ext cx="4133691" cy="472078"/>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000" dirty="0">
                <a:latin typeface="Calibri"/>
                <a:cs typeface="Arial"/>
              </a:rPr>
              <a:t>6th Grade Standards</a:t>
            </a:r>
            <a:endParaRPr lang="en-US" sz="2000" dirty="0">
              <a:latin typeface="Calibri"/>
              <a:cs typeface="Calibri"/>
            </a:endParaRPr>
          </a:p>
        </p:txBody>
      </p:sp>
      <p:cxnSp>
        <p:nvCxnSpPr>
          <p:cNvPr id="16" name="Straight Arrow Connector 15">
            <a:extLst>
              <a:ext uri="{FF2B5EF4-FFF2-40B4-BE49-F238E27FC236}">
                <a16:creationId xmlns:a16="http://schemas.microsoft.com/office/drawing/2014/main" id="{6719C725-B35B-7480-9BF0-9FABF5C281EE}"/>
              </a:ext>
            </a:extLst>
          </p:cNvPr>
          <p:cNvCxnSpPr>
            <a:cxnSpLocks/>
          </p:cNvCxnSpPr>
          <p:nvPr/>
        </p:nvCxnSpPr>
        <p:spPr>
          <a:xfrm>
            <a:off x="-12699" y="3932959"/>
            <a:ext cx="9172861" cy="11545"/>
          </a:xfrm>
          <a:prstGeom prst="straightConnector1">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4" name="Rectangle: Rounded Corners 13">
            <a:extLst>
              <a:ext uri="{FF2B5EF4-FFF2-40B4-BE49-F238E27FC236}">
                <a16:creationId xmlns:a16="http://schemas.microsoft.com/office/drawing/2014/main" id="{F97C4460-79E0-8073-C1BE-F89D032ACCE4}"/>
              </a:ext>
            </a:extLst>
          </p:cNvPr>
          <p:cNvSpPr/>
          <p:nvPr/>
        </p:nvSpPr>
        <p:spPr>
          <a:xfrm>
            <a:off x="4642518" y="1627064"/>
            <a:ext cx="4419438" cy="342320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300" b="1" dirty="0">
                <a:latin typeface="Calibri"/>
                <a:cs typeface="Arial"/>
              </a:rPr>
              <a:t>6.4.1</a:t>
            </a:r>
            <a:r>
              <a:rPr lang="en-US" sz="1300" dirty="0">
                <a:latin typeface="Calibri"/>
                <a:cs typeface="Arial"/>
              </a:rPr>
              <a:t> - </a:t>
            </a:r>
            <a:r>
              <a:rPr lang="en-US" sz="1300" dirty="0">
                <a:ea typeface="+mn-lt"/>
                <a:cs typeface="+mn-lt"/>
              </a:rPr>
              <a:t>Analyze data to provide evidence for the effects of resource availability on organisms and populations in an ecosystem. Ask questions to predict how changes in resource availability affects organisms in those ecosystems.</a:t>
            </a:r>
            <a:endParaRPr lang="en-US" sz="1300" dirty="0">
              <a:latin typeface="Calibri"/>
              <a:cs typeface="Arial"/>
            </a:endParaRPr>
          </a:p>
          <a:p>
            <a:pPr algn="ctr"/>
            <a:r>
              <a:rPr lang="en-US" sz="1300" b="1" dirty="0">
                <a:latin typeface="Calibri"/>
                <a:cs typeface="Arial"/>
              </a:rPr>
              <a:t>6.4.2 </a:t>
            </a:r>
            <a:r>
              <a:rPr lang="en-US" sz="1300" dirty="0">
                <a:latin typeface="Calibri"/>
                <a:cs typeface="Arial"/>
              </a:rPr>
              <a:t>- </a:t>
            </a:r>
            <a:r>
              <a:rPr lang="en-US" sz="1300" dirty="0">
                <a:ea typeface="+mn-lt"/>
                <a:cs typeface="+mn-lt"/>
              </a:rPr>
              <a:t>Construct an explanation that predicts patterns of interactions among organisms across multiple ecosystems. Emphasize consistent interactions in different environments such as competition, predation, and mutualism. (LS2.A)</a:t>
            </a:r>
          </a:p>
          <a:p>
            <a:pPr algn="ctr"/>
            <a:r>
              <a:rPr lang="en-US" sz="1300" b="1" dirty="0">
                <a:latin typeface="Calibri"/>
                <a:cs typeface="Arial"/>
              </a:rPr>
              <a:t>6.4.3 </a:t>
            </a:r>
            <a:r>
              <a:rPr lang="en-US" sz="1300" dirty="0">
                <a:latin typeface="Calibri"/>
                <a:cs typeface="Arial"/>
              </a:rPr>
              <a:t>- </a:t>
            </a:r>
            <a:r>
              <a:rPr lang="en-US" sz="1300" dirty="0">
                <a:ea typeface="+mn-lt"/>
                <a:cs typeface="+mn-lt"/>
              </a:rPr>
              <a:t>Develop a model to describe the cycling of matter and flow of energy among living and nonliving parts of an ecosystem.</a:t>
            </a:r>
          </a:p>
          <a:p>
            <a:pPr algn="ctr"/>
            <a:r>
              <a:rPr lang="en-US" sz="1300" b="1" dirty="0">
                <a:latin typeface="Calibri"/>
                <a:cs typeface="Arial"/>
              </a:rPr>
              <a:t>6.4.4</a:t>
            </a:r>
            <a:r>
              <a:rPr lang="en-US" sz="1300" dirty="0">
                <a:latin typeface="Calibri"/>
                <a:cs typeface="Arial"/>
              </a:rPr>
              <a:t> - </a:t>
            </a:r>
            <a:r>
              <a:rPr lang="en-US" sz="1300" dirty="0">
                <a:ea typeface="+mn-lt"/>
                <a:cs typeface="+mn-lt"/>
              </a:rPr>
              <a:t>Construct an argument supported by evidence that the stability of populations is affected by changes to an ecosystem.</a:t>
            </a:r>
          </a:p>
        </p:txBody>
      </p:sp>
      <p:sp>
        <p:nvSpPr>
          <p:cNvPr id="12" name="Rectangle: Rounded Corners 11">
            <a:extLst>
              <a:ext uri="{FF2B5EF4-FFF2-40B4-BE49-F238E27FC236}">
                <a16:creationId xmlns:a16="http://schemas.microsoft.com/office/drawing/2014/main" id="{8D85EFCA-B48E-E729-7F04-E3D20E694391}"/>
              </a:ext>
            </a:extLst>
          </p:cNvPr>
          <p:cNvSpPr/>
          <p:nvPr/>
        </p:nvSpPr>
        <p:spPr>
          <a:xfrm>
            <a:off x="96673" y="1633019"/>
            <a:ext cx="4413488" cy="3411292"/>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500" b="1" dirty="0">
                <a:latin typeface="Calibri"/>
                <a:cs typeface="Arial"/>
              </a:rPr>
              <a:t>5.3.2</a:t>
            </a:r>
            <a:r>
              <a:rPr lang="en-US" sz="1500" dirty="0">
                <a:latin typeface="Calibri"/>
                <a:cs typeface="Arial"/>
              </a:rPr>
              <a:t> - </a:t>
            </a:r>
            <a:r>
              <a:rPr lang="en-US" sz="1500" dirty="0">
                <a:solidFill>
                  <a:schemeClr val="bg1"/>
                </a:solidFill>
                <a:ea typeface="+mn-lt"/>
                <a:cs typeface="+mn-lt"/>
              </a:rPr>
              <a:t>Obtain, evaluate, and communicate information that animals obtain energy and matter from the food they eat for body repair, growth, and motion and to maintain body warmth.</a:t>
            </a:r>
            <a:endParaRPr lang="en-US" sz="1500" dirty="0">
              <a:solidFill>
                <a:schemeClr val="bg1"/>
              </a:solidFill>
              <a:latin typeface="Calibri"/>
              <a:cs typeface="Calibri"/>
            </a:endParaRPr>
          </a:p>
          <a:p>
            <a:pPr algn="ctr"/>
            <a:endParaRPr lang="en-US" sz="1500" dirty="0">
              <a:solidFill>
                <a:schemeClr val="bg1"/>
              </a:solidFill>
              <a:latin typeface="Arial"/>
              <a:cs typeface="Arial"/>
            </a:endParaRPr>
          </a:p>
          <a:p>
            <a:pPr algn="ctr"/>
            <a:r>
              <a:rPr lang="en-US" sz="1500" b="1" dirty="0">
                <a:latin typeface="Calibri"/>
                <a:cs typeface="Arial"/>
              </a:rPr>
              <a:t>5.3.3 </a:t>
            </a:r>
            <a:r>
              <a:rPr lang="en-US" sz="1500" dirty="0">
                <a:latin typeface="Calibri"/>
                <a:cs typeface="Arial"/>
              </a:rPr>
              <a:t>- </a:t>
            </a:r>
            <a:r>
              <a:rPr lang="en-US" sz="1500" dirty="0">
                <a:ea typeface="+mn-lt"/>
                <a:cs typeface="+mn-lt"/>
              </a:rPr>
              <a:t>Develop and use a model to describe the movement of matter among plants, animals, decomposers, and the environment.</a:t>
            </a:r>
          </a:p>
          <a:p>
            <a:pPr algn="ctr"/>
            <a:endParaRPr lang="en-US" sz="1500" dirty="0">
              <a:latin typeface="Arial"/>
              <a:cs typeface="Arial"/>
            </a:endParaRPr>
          </a:p>
          <a:p>
            <a:pPr algn="ctr"/>
            <a:r>
              <a:rPr lang="en-US" sz="1500" b="1" dirty="0">
                <a:latin typeface="Calibri"/>
                <a:cs typeface="Arial"/>
              </a:rPr>
              <a:t>5.3.4</a:t>
            </a:r>
            <a:r>
              <a:rPr lang="en-US" sz="1500" dirty="0">
                <a:latin typeface="Calibri"/>
                <a:cs typeface="Arial"/>
              </a:rPr>
              <a:t> - </a:t>
            </a:r>
            <a:r>
              <a:rPr lang="en-US" sz="1500" dirty="0">
                <a:ea typeface="+mn-lt"/>
                <a:cs typeface="+mn-lt"/>
              </a:rPr>
              <a:t>Evaluate design solutions whose primary function is to conserve Earth’s environments and resources. </a:t>
            </a:r>
            <a:endParaRPr lang="en-US"/>
          </a:p>
        </p:txBody>
      </p:sp>
    </p:spTree>
    <p:extLst>
      <p:ext uri="{BB962C8B-B14F-4D97-AF65-F5344CB8AC3E}">
        <p14:creationId xmlns:p14="http://schemas.microsoft.com/office/powerpoint/2010/main" val="86146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407D1-1349-3DD5-A5D4-938CDA814DFC}"/>
              </a:ext>
            </a:extLst>
          </p:cNvPr>
          <p:cNvSpPr/>
          <p:nvPr/>
        </p:nvSpPr>
        <p:spPr>
          <a:xfrm>
            <a:off x="0" y="0"/>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Logo&#10;&#10;Description automatically generated">
            <a:extLst>
              <a:ext uri="{FF2B5EF4-FFF2-40B4-BE49-F238E27FC236}">
                <a16:creationId xmlns:a16="http://schemas.microsoft.com/office/drawing/2014/main" id="{56E5DD92-DF5F-91A4-00B7-66175280E604}"/>
              </a:ext>
            </a:extLst>
          </p:cNvPr>
          <p:cNvPicPr>
            <a:picLocks noChangeAspect="1"/>
          </p:cNvPicPr>
          <p:nvPr/>
        </p:nvPicPr>
        <p:blipFill>
          <a:blip r:embed="rId3"/>
          <a:stretch>
            <a:fillRect/>
          </a:stretch>
        </p:blipFill>
        <p:spPr>
          <a:xfrm>
            <a:off x="-41661" y="231409"/>
            <a:ext cx="9227321" cy="1091447"/>
          </a:xfrm>
          <a:prstGeom prst="rect">
            <a:avLst/>
          </a:prstGeom>
        </p:spPr>
      </p:pic>
      <p:pic>
        <p:nvPicPr>
          <p:cNvPr id="5" name="Picture 6" descr="A picture containing text, tree, mountain, outdoor&#10;&#10;Description automatically generated">
            <a:extLst>
              <a:ext uri="{FF2B5EF4-FFF2-40B4-BE49-F238E27FC236}">
                <a16:creationId xmlns:a16="http://schemas.microsoft.com/office/drawing/2014/main" id="{A8867920-C20F-AD38-789E-1A77B2EA9478}"/>
              </a:ext>
            </a:extLst>
          </p:cNvPr>
          <p:cNvPicPr>
            <a:picLocks noChangeAspect="1"/>
          </p:cNvPicPr>
          <p:nvPr/>
        </p:nvPicPr>
        <p:blipFill>
          <a:blip r:embed="rId4"/>
          <a:stretch>
            <a:fillRect/>
          </a:stretch>
        </p:blipFill>
        <p:spPr>
          <a:xfrm>
            <a:off x="284148" y="1168332"/>
            <a:ext cx="2460120" cy="13540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Rounded Corners 9">
            <a:extLst>
              <a:ext uri="{FF2B5EF4-FFF2-40B4-BE49-F238E27FC236}">
                <a16:creationId xmlns:a16="http://schemas.microsoft.com/office/drawing/2014/main" id="{8F9BC4CC-921C-6C76-237A-27FCC87D88D0}"/>
              </a:ext>
            </a:extLst>
          </p:cNvPr>
          <p:cNvSpPr/>
          <p:nvPr/>
        </p:nvSpPr>
        <p:spPr>
          <a:xfrm>
            <a:off x="327944" y="3193456"/>
            <a:ext cx="2526349"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FBBFBB9C-5B40-EE30-31A4-13C8818CB268}"/>
              </a:ext>
            </a:extLst>
          </p:cNvPr>
          <p:cNvPicPr>
            <a:picLocks noChangeAspect="1"/>
          </p:cNvPicPr>
          <p:nvPr/>
        </p:nvPicPr>
        <p:blipFill>
          <a:blip r:embed="rId5"/>
          <a:stretch>
            <a:fillRect/>
          </a:stretch>
        </p:blipFill>
        <p:spPr>
          <a:xfrm>
            <a:off x="3141648" y="1172401"/>
            <a:ext cx="2470803" cy="1356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8" descr="A picture containing text, tree, outdoor, forest&#10;&#10;Description automatically generated">
            <a:extLst>
              <a:ext uri="{FF2B5EF4-FFF2-40B4-BE49-F238E27FC236}">
                <a16:creationId xmlns:a16="http://schemas.microsoft.com/office/drawing/2014/main" id="{2828406C-E04A-DA85-6776-AA0FEF5878B9}"/>
              </a:ext>
            </a:extLst>
          </p:cNvPr>
          <p:cNvPicPr>
            <a:picLocks noChangeAspect="1"/>
          </p:cNvPicPr>
          <p:nvPr/>
        </p:nvPicPr>
        <p:blipFill>
          <a:blip r:embed="rId6"/>
          <a:stretch>
            <a:fillRect/>
          </a:stretch>
        </p:blipFill>
        <p:spPr>
          <a:xfrm>
            <a:off x="6041877" y="1170261"/>
            <a:ext cx="2310570" cy="1312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9" descr="A picture containing text, tree, outdoor, plant&#10;&#10;Description automatically generated">
            <a:extLst>
              <a:ext uri="{FF2B5EF4-FFF2-40B4-BE49-F238E27FC236}">
                <a16:creationId xmlns:a16="http://schemas.microsoft.com/office/drawing/2014/main" id="{E4A284C8-24FC-0795-9511-5E68A796AB3C}"/>
              </a:ext>
            </a:extLst>
          </p:cNvPr>
          <p:cNvPicPr>
            <a:picLocks noChangeAspect="1"/>
          </p:cNvPicPr>
          <p:nvPr/>
        </p:nvPicPr>
        <p:blipFill>
          <a:blip r:embed="rId7"/>
          <a:stretch>
            <a:fillRect/>
          </a:stretch>
        </p:blipFill>
        <p:spPr>
          <a:xfrm>
            <a:off x="3141647" y="2878120"/>
            <a:ext cx="2460121" cy="13794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B9A7E1E9-B20A-54BA-865E-0310DF583EC9}"/>
              </a:ext>
            </a:extLst>
          </p:cNvPr>
          <p:cNvSpPr txBox="1"/>
          <p:nvPr/>
        </p:nvSpPr>
        <p:spPr>
          <a:xfrm>
            <a:off x="284147" y="3192389"/>
            <a:ext cx="25722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alibri"/>
              </a:rPr>
              <a:t>Go To:</a:t>
            </a:r>
          </a:p>
          <a:p>
            <a:pPr algn="ctr"/>
            <a:r>
              <a:rPr lang="en-US" sz="2400">
                <a:solidFill>
                  <a:schemeClr val="bg1"/>
                </a:solidFill>
                <a:latin typeface="Calibri"/>
              </a:rPr>
              <a:t>researchquest.org</a:t>
            </a:r>
            <a:endParaRPr lang="en-US">
              <a:solidFill>
                <a:schemeClr val="bg1"/>
              </a:solidFill>
            </a:endParaRPr>
          </a:p>
        </p:txBody>
      </p:sp>
      <p:sp>
        <p:nvSpPr>
          <p:cNvPr id="14" name="Rectangle: Rounded Corners 13">
            <a:extLst>
              <a:ext uri="{FF2B5EF4-FFF2-40B4-BE49-F238E27FC236}">
                <a16:creationId xmlns:a16="http://schemas.microsoft.com/office/drawing/2014/main" id="{0DC9838E-1BED-C04F-1ABB-20B24D7E7157}"/>
              </a:ext>
            </a:extLst>
          </p:cNvPr>
          <p:cNvSpPr/>
          <p:nvPr/>
        </p:nvSpPr>
        <p:spPr>
          <a:xfrm>
            <a:off x="5936121" y="3189641"/>
            <a:ext cx="2526349"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36E019-17B1-81BA-1F6F-D600A1563C33}"/>
              </a:ext>
            </a:extLst>
          </p:cNvPr>
          <p:cNvSpPr txBox="1"/>
          <p:nvPr/>
        </p:nvSpPr>
        <p:spPr>
          <a:xfrm>
            <a:off x="6041878" y="3257054"/>
            <a:ext cx="23105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lumMod val="95000"/>
                  </a:schemeClr>
                </a:solidFill>
              </a:rPr>
              <a:t>Access Code:</a:t>
            </a:r>
          </a:p>
          <a:p>
            <a:pPr algn="ctr"/>
            <a:r>
              <a:rPr lang="en-US" sz="1200" dirty="0">
                <a:solidFill>
                  <a:schemeClr val="bg1">
                    <a:lumMod val="95000"/>
                  </a:schemeClr>
                </a:solidFill>
              </a:rPr>
              <a:t>[INSERT YOUR UNIQUE STUDENT ACCESS CODE]</a:t>
            </a:r>
          </a:p>
        </p:txBody>
      </p:sp>
    </p:spTree>
    <p:extLst>
      <p:ext uri="{BB962C8B-B14F-4D97-AF65-F5344CB8AC3E}">
        <p14:creationId xmlns:p14="http://schemas.microsoft.com/office/powerpoint/2010/main" val="2725880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E357C7-81A7-0C13-4E99-1467D69EF40B}"/>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text, tree, outdoor, plant&#10;&#10;Description automatically generated">
            <a:extLst>
              <a:ext uri="{FF2B5EF4-FFF2-40B4-BE49-F238E27FC236}">
                <a16:creationId xmlns:a16="http://schemas.microsoft.com/office/drawing/2014/main" id="{716D9C6B-A08C-6E2B-755E-24206CDA874A}"/>
              </a:ext>
            </a:extLst>
          </p:cNvPr>
          <p:cNvPicPr>
            <a:picLocks noChangeAspect="1"/>
          </p:cNvPicPr>
          <p:nvPr/>
        </p:nvPicPr>
        <p:blipFill>
          <a:blip r:embed="rId3"/>
          <a:stretch>
            <a:fillRect/>
          </a:stretch>
        </p:blipFill>
        <p:spPr>
          <a:xfrm>
            <a:off x="583250" y="346429"/>
            <a:ext cx="3117745" cy="17427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Rectangle: Rounded Corners 10">
            <a:extLst>
              <a:ext uri="{FF2B5EF4-FFF2-40B4-BE49-F238E27FC236}">
                <a16:creationId xmlns:a16="http://schemas.microsoft.com/office/drawing/2014/main" id="{EFC9E869-2D93-6E7E-E222-B73432FBC0A8}"/>
              </a:ext>
            </a:extLst>
          </p:cNvPr>
          <p:cNvSpPr/>
          <p:nvPr/>
        </p:nvSpPr>
        <p:spPr>
          <a:xfrm>
            <a:off x="884469" y="2638552"/>
            <a:ext cx="2526349"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22A32D1-1BE4-7FBA-69FD-177B7BD8F4EB}"/>
              </a:ext>
            </a:extLst>
          </p:cNvPr>
          <p:cNvSpPr/>
          <p:nvPr/>
        </p:nvSpPr>
        <p:spPr>
          <a:xfrm>
            <a:off x="3710672" y="3811488"/>
            <a:ext cx="2526349"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FEBA358-0458-41C8-4502-A4C7514F482C}"/>
              </a:ext>
            </a:extLst>
          </p:cNvPr>
          <p:cNvSpPr/>
          <p:nvPr/>
        </p:nvSpPr>
        <p:spPr>
          <a:xfrm>
            <a:off x="6230715" y="2402468"/>
            <a:ext cx="2526349"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37EDB7A-C228-221B-017A-0DDC1E798FB5}"/>
              </a:ext>
            </a:extLst>
          </p:cNvPr>
          <p:cNvSpPr/>
          <p:nvPr/>
        </p:nvSpPr>
        <p:spPr>
          <a:xfrm>
            <a:off x="4571081" y="566996"/>
            <a:ext cx="2654535" cy="913331"/>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2F6EB68-06CF-0C29-A724-C06D32A1A6C2}"/>
              </a:ext>
            </a:extLst>
          </p:cNvPr>
          <p:cNvSpPr txBox="1"/>
          <p:nvPr/>
        </p:nvSpPr>
        <p:spPr>
          <a:xfrm>
            <a:off x="1448512" y="2834533"/>
            <a:ext cx="1397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Calibri"/>
              </a:rPr>
              <a:t>GATHER</a:t>
            </a:r>
            <a:endParaRPr lang="en-US" sz="2800">
              <a:solidFill>
                <a:schemeClr val="bg1"/>
              </a:solidFill>
            </a:endParaRPr>
          </a:p>
        </p:txBody>
      </p:sp>
      <p:sp>
        <p:nvSpPr>
          <p:cNvPr id="21" name="TextBox 20">
            <a:extLst>
              <a:ext uri="{FF2B5EF4-FFF2-40B4-BE49-F238E27FC236}">
                <a16:creationId xmlns:a16="http://schemas.microsoft.com/office/drawing/2014/main" id="{586B8497-626D-D4DD-D519-386D0850D0B8}"/>
              </a:ext>
            </a:extLst>
          </p:cNvPr>
          <p:cNvSpPr txBox="1"/>
          <p:nvPr/>
        </p:nvSpPr>
        <p:spPr>
          <a:xfrm>
            <a:off x="6676134" y="2571483"/>
            <a:ext cx="18352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chemeClr val="bg1"/>
                </a:solidFill>
                <a:latin typeface="Calibri"/>
              </a:rPr>
              <a:t>INTERPRET</a:t>
            </a:r>
          </a:p>
        </p:txBody>
      </p:sp>
      <p:sp>
        <p:nvSpPr>
          <p:cNvPr id="22" name="TextBox 21">
            <a:extLst>
              <a:ext uri="{FF2B5EF4-FFF2-40B4-BE49-F238E27FC236}">
                <a16:creationId xmlns:a16="http://schemas.microsoft.com/office/drawing/2014/main" id="{5D5FA745-3231-481F-F484-0631FC1F9A5C}"/>
              </a:ext>
            </a:extLst>
          </p:cNvPr>
          <p:cNvSpPr txBox="1"/>
          <p:nvPr/>
        </p:nvSpPr>
        <p:spPr>
          <a:xfrm>
            <a:off x="4669804" y="765780"/>
            <a:ext cx="25188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chemeClr val="bg1"/>
                </a:solidFill>
                <a:latin typeface="Calibri"/>
              </a:rPr>
              <a:t>COMMUNICATE</a:t>
            </a:r>
          </a:p>
        </p:txBody>
      </p:sp>
      <p:sp>
        <p:nvSpPr>
          <p:cNvPr id="23" name="TextBox 22">
            <a:extLst>
              <a:ext uri="{FF2B5EF4-FFF2-40B4-BE49-F238E27FC236}">
                <a16:creationId xmlns:a16="http://schemas.microsoft.com/office/drawing/2014/main" id="{A282783F-AB46-0716-7BAE-6686BFCDF832}"/>
              </a:ext>
            </a:extLst>
          </p:cNvPr>
          <p:cNvSpPr txBox="1"/>
          <p:nvPr/>
        </p:nvSpPr>
        <p:spPr>
          <a:xfrm>
            <a:off x="4200524" y="4000232"/>
            <a:ext cx="1546788" cy="5339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chemeClr val="bg1"/>
                </a:solidFill>
                <a:latin typeface="Calibri"/>
              </a:rPr>
              <a:t>ANALYZE</a:t>
            </a:r>
          </a:p>
        </p:txBody>
      </p:sp>
      <p:sp>
        <p:nvSpPr>
          <p:cNvPr id="30" name="Arrow: Bent 29">
            <a:extLst>
              <a:ext uri="{FF2B5EF4-FFF2-40B4-BE49-F238E27FC236}">
                <a16:creationId xmlns:a16="http://schemas.microsoft.com/office/drawing/2014/main" id="{D48AC778-CD1C-22DE-DA03-34B31D6025F0}"/>
              </a:ext>
            </a:extLst>
          </p:cNvPr>
          <p:cNvSpPr/>
          <p:nvPr/>
        </p:nvSpPr>
        <p:spPr>
          <a:xfrm rot="10800000" flipV="1">
            <a:off x="7411373" y="769219"/>
            <a:ext cx="887766" cy="1453717"/>
          </a:xfrm>
          <a:prstGeom prst="ben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Bent 30">
            <a:extLst>
              <a:ext uri="{FF2B5EF4-FFF2-40B4-BE49-F238E27FC236}">
                <a16:creationId xmlns:a16="http://schemas.microsoft.com/office/drawing/2014/main" id="{B7326F59-7EBB-DAB0-E083-A2C0F85738F2}"/>
              </a:ext>
            </a:extLst>
          </p:cNvPr>
          <p:cNvSpPr/>
          <p:nvPr/>
        </p:nvSpPr>
        <p:spPr>
          <a:xfrm rot="16200000" flipV="1">
            <a:off x="6992458" y="2947022"/>
            <a:ext cx="860023" cy="1847664"/>
          </a:xfrm>
          <a:prstGeom prst="ben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Bent 31">
            <a:extLst>
              <a:ext uri="{FF2B5EF4-FFF2-40B4-BE49-F238E27FC236}">
                <a16:creationId xmlns:a16="http://schemas.microsoft.com/office/drawing/2014/main" id="{5A370D0F-ED7B-B171-D24C-4819464B8E9E}"/>
              </a:ext>
            </a:extLst>
          </p:cNvPr>
          <p:cNvSpPr/>
          <p:nvPr/>
        </p:nvSpPr>
        <p:spPr>
          <a:xfrm flipV="1">
            <a:off x="1923863" y="3660008"/>
            <a:ext cx="1636818" cy="793442"/>
          </a:xfrm>
          <a:prstGeom prst="ben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082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E357C7-81A7-0C13-4E99-1467D69EF40B}"/>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Logo&#10;&#10;Description automatically generated">
            <a:extLst>
              <a:ext uri="{FF2B5EF4-FFF2-40B4-BE49-F238E27FC236}">
                <a16:creationId xmlns:a16="http://schemas.microsoft.com/office/drawing/2014/main" id="{15A08862-F213-F234-62D0-AAB047D7001A}"/>
              </a:ext>
            </a:extLst>
          </p:cNvPr>
          <p:cNvPicPr>
            <a:picLocks noChangeAspect="1"/>
          </p:cNvPicPr>
          <p:nvPr/>
        </p:nvPicPr>
        <p:blipFill>
          <a:blip r:embed="rId3"/>
          <a:stretch>
            <a:fillRect/>
          </a:stretch>
        </p:blipFill>
        <p:spPr>
          <a:xfrm>
            <a:off x="284" y="252381"/>
            <a:ext cx="9227321" cy="1091447"/>
          </a:xfrm>
          <a:prstGeom prst="rect">
            <a:avLst/>
          </a:prstGeom>
        </p:spPr>
      </p:pic>
      <p:sp>
        <p:nvSpPr>
          <p:cNvPr id="8" name="Rectangle: Rounded Corners 7">
            <a:extLst>
              <a:ext uri="{FF2B5EF4-FFF2-40B4-BE49-F238E27FC236}">
                <a16:creationId xmlns:a16="http://schemas.microsoft.com/office/drawing/2014/main" id="{1E808445-4BEE-220B-2AAF-6B39302EA051}"/>
              </a:ext>
            </a:extLst>
          </p:cNvPr>
          <p:cNvSpPr/>
          <p:nvPr/>
        </p:nvSpPr>
        <p:spPr>
          <a:xfrm>
            <a:off x="3453597" y="1139020"/>
            <a:ext cx="4183174" cy="735065"/>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800">
                <a:latin typeface="Calibri"/>
                <a:cs typeface="Arial"/>
              </a:rPr>
              <a:t>Investigation Snapshot!</a:t>
            </a:r>
          </a:p>
        </p:txBody>
      </p:sp>
      <p:pic>
        <p:nvPicPr>
          <p:cNvPr id="10" name="Picture 11" descr="Text&#10;&#10;Description automatically generated">
            <a:extLst>
              <a:ext uri="{FF2B5EF4-FFF2-40B4-BE49-F238E27FC236}">
                <a16:creationId xmlns:a16="http://schemas.microsoft.com/office/drawing/2014/main" id="{AA85CBB9-49CF-0426-54F3-E58338514B42}"/>
              </a:ext>
            </a:extLst>
          </p:cNvPr>
          <p:cNvPicPr>
            <a:picLocks noChangeAspect="1"/>
          </p:cNvPicPr>
          <p:nvPr/>
        </p:nvPicPr>
        <p:blipFill>
          <a:blip r:embed="rId4"/>
          <a:stretch>
            <a:fillRect/>
          </a:stretch>
        </p:blipFill>
        <p:spPr>
          <a:xfrm rot="-840000">
            <a:off x="126118" y="1559818"/>
            <a:ext cx="1545465" cy="1997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3" descr="Table&#10;&#10;Description automatically generated">
            <a:extLst>
              <a:ext uri="{FF2B5EF4-FFF2-40B4-BE49-F238E27FC236}">
                <a16:creationId xmlns:a16="http://schemas.microsoft.com/office/drawing/2014/main" id="{7A4EA1E5-5BC8-5E22-8239-CDC37A15395C}"/>
              </a:ext>
            </a:extLst>
          </p:cNvPr>
          <p:cNvPicPr>
            <a:picLocks noChangeAspect="1"/>
          </p:cNvPicPr>
          <p:nvPr/>
        </p:nvPicPr>
        <p:blipFill>
          <a:blip r:embed="rId5"/>
          <a:stretch>
            <a:fillRect/>
          </a:stretch>
        </p:blipFill>
        <p:spPr>
          <a:xfrm rot="660000">
            <a:off x="1688055" y="2318563"/>
            <a:ext cx="1477598" cy="19109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8" descr="Table&#10;&#10;Description automatically generated">
            <a:extLst>
              <a:ext uri="{FF2B5EF4-FFF2-40B4-BE49-F238E27FC236}">
                <a16:creationId xmlns:a16="http://schemas.microsoft.com/office/drawing/2014/main" id="{99FDC216-6515-C45F-536F-5ECBF7C79DF1}"/>
              </a:ext>
            </a:extLst>
          </p:cNvPr>
          <p:cNvPicPr>
            <a:picLocks noChangeAspect="1"/>
          </p:cNvPicPr>
          <p:nvPr/>
        </p:nvPicPr>
        <p:blipFill>
          <a:blip r:embed="rId6"/>
          <a:stretch>
            <a:fillRect/>
          </a:stretch>
        </p:blipFill>
        <p:spPr>
          <a:xfrm rot="-960000">
            <a:off x="5523788" y="2368014"/>
            <a:ext cx="1514741" cy="195639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9" descr="Table&#10;&#10;Description automatically generated">
            <a:extLst>
              <a:ext uri="{FF2B5EF4-FFF2-40B4-BE49-F238E27FC236}">
                <a16:creationId xmlns:a16="http://schemas.microsoft.com/office/drawing/2014/main" id="{2E338B74-3363-87EC-411B-084496328A97}"/>
              </a:ext>
            </a:extLst>
          </p:cNvPr>
          <p:cNvPicPr>
            <a:picLocks noChangeAspect="1"/>
          </p:cNvPicPr>
          <p:nvPr/>
        </p:nvPicPr>
        <p:blipFill>
          <a:blip r:embed="rId7"/>
          <a:stretch>
            <a:fillRect/>
          </a:stretch>
        </p:blipFill>
        <p:spPr>
          <a:xfrm rot="720000">
            <a:off x="7261848" y="2094405"/>
            <a:ext cx="1482695" cy="19390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5" descr="Table&#10;&#10;Description automatically generated">
            <a:extLst>
              <a:ext uri="{FF2B5EF4-FFF2-40B4-BE49-F238E27FC236}">
                <a16:creationId xmlns:a16="http://schemas.microsoft.com/office/drawing/2014/main" id="{A7835D0D-FFC4-C19C-C55E-0D2629F25517}"/>
              </a:ext>
            </a:extLst>
          </p:cNvPr>
          <p:cNvPicPr>
            <a:picLocks noChangeAspect="1"/>
          </p:cNvPicPr>
          <p:nvPr/>
        </p:nvPicPr>
        <p:blipFill>
          <a:blip r:embed="rId8"/>
          <a:stretch>
            <a:fillRect/>
          </a:stretch>
        </p:blipFill>
        <p:spPr>
          <a:xfrm>
            <a:off x="3253811" y="2128655"/>
            <a:ext cx="2096925" cy="27128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Rounded Corners 19">
            <a:extLst>
              <a:ext uri="{FF2B5EF4-FFF2-40B4-BE49-F238E27FC236}">
                <a16:creationId xmlns:a16="http://schemas.microsoft.com/office/drawing/2014/main" id="{BBEFA1C3-09CC-FB68-A3DA-2D0ED1E95D60}"/>
              </a:ext>
            </a:extLst>
          </p:cNvPr>
          <p:cNvSpPr/>
          <p:nvPr/>
        </p:nvSpPr>
        <p:spPr>
          <a:xfrm>
            <a:off x="5632774" y="4268916"/>
            <a:ext cx="3189726" cy="633584"/>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800">
                <a:latin typeface="Calibri"/>
                <a:cs typeface="Arial"/>
              </a:rPr>
              <a:t>STEPS 1-5</a:t>
            </a:r>
          </a:p>
        </p:txBody>
      </p:sp>
      <p:pic>
        <p:nvPicPr>
          <p:cNvPr id="24" name="Picture 24" descr="Man with camera">
            <a:extLst>
              <a:ext uri="{FF2B5EF4-FFF2-40B4-BE49-F238E27FC236}">
                <a16:creationId xmlns:a16="http://schemas.microsoft.com/office/drawing/2014/main" id="{6C6D4CEC-3B28-15BB-5B92-FE85787533F4}"/>
              </a:ext>
            </a:extLst>
          </p:cNvPr>
          <p:cNvPicPr>
            <a:picLocks noChangeAspect="1"/>
          </p:cNvPicPr>
          <p:nvPr/>
        </p:nvPicPr>
        <p:blipFill>
          <a:blip r:embed="rId9"/>
          <a:stretch>
            <a:fillRect/>
          </a:stretch>
        </p:blipFill>
        <p:spPr>
          <a:xfrm rot="660000">
            <a:off x="7344801" y="41864"/>
            <a:ext cx="2150334" cy="14199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8279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E357C7-81A7-0C13-4E99-1467D69EF40B}"/>
              </a:ext>
            </a:extLst>
          </p:cNvPr>
          <p:cNvSpPr/>
          <p:nvPr/>
        </p:nvSpPr>
        <p:spPr>
          <a:xfrm>
            <a:off x="2136" y="-535"/>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Logo&#10;&#10;Description automatically generated">
            <a:extLst>
              <a:ext uri="{FF2B5EF4-FFF2-40B4-BE49-F238E27FC236}">
                <a16:creationId xmlns:a16="http://schemas.microsoft.com/office/drawing/2014/main" id="{15A08862-F213-F234-62D0-AAB047D7001A}"/>
              </a:ext>
            </a:extLst>
          </p:cNvPr>
          <p:cNvPicPr>
            <a:picLocks noChangeAspect="1"/>
          </p:cNvPicPr>
          <p:nvPr/>
        </p:nvPicPr>
        <p:blipFill>
          <a:blip r:embed="rId3"/>
          <a:stretch>
            <a:fillRect/>
          </a:stretch>
        </p:blipFill>
        <p:spPr>
          <a:xfrm>
            <a:off x="284" y="252381"/>
            <a:ext cx="9227321" cy="1091447"/>
          </a:xfrm>
          <a:prstGeom prst="rect">
            <a:avLst/>
          </a:prstGeom>
        </p:spPr>
      </p:pic>
      <p:sp>
        <p:nvSpPr>
          <p:cNvPr id="8" name="Rectangle: Rounded Corners 7">
            <a:extLst>
              <a:ext uri="{FF2B5EF4-FFF2-40B4-BE49-F238E27FC236}">
                <a16:creationId xmlns:a16="http://schemas.microsoft.com/office/drawing/2014/main" id="{1E808445-4BEE-220B-2AAF-6B39302EA051}"/>
              </a:ext>
            </a:extLst>
          </p:cNvPr>
          <p:cNvSpPr/>
          <p:nvPr/>
        </p:nvSpPr>
        <p:spPr>
          <a:xfrm>
            <a:off x="3453597" y="1139020"/>
            <a:ext cx="4183174" cy="735065"/>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800">
                <a:latin typeface="Calibri"/>
                <a:cs typeface="Arial"/>
              </a:rPr>
              <a:t>Investigation Snapshot!</a:t>
            </a:r>
          </a:p>
        </p:txBody>
      </p:sp>
      <p:pic>
        <p:nvPicPr>
          <p:cNvPr id="10" name="Picture 11" descr="Text&#10;&#10;Description automatically generated">
            <a:extLst>
              <a:ext uri="{FF2B5EF4-FFF2-40B4-BE49-F238E27FC236}">
                <a16:creationId xmlns:a16="http://schemas.microsoft.com/office/drawing/2014/main" id="{AA85CBB9-49CF-0426-54F3-E58338514B42}"/>
              </a:ext>
            </a:extLst>
          </p:cNvPr>
          <p:cNvPicPr>
            <a:picLocks noChangeAspect="1"/>
          </p:cNvPicPr>
          <p:nvPr/>
        </p:nvPicPr>
        <p:blipFill>
          <a:blip r:embed="rId4"/>
          <a:stretch>
            <a:fillRect/>
          </a:stretch>
        </p:blipFill>
        <p:spPr>
          <a:xfrm rot="-840000">
            <a:off x="126118" y="1559818"/>
            <a:ext cx="1545465" cy="1997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3" descr="Table&#10;&#10;Description automatically generated">
            <a:extLst>
              <a:ext uri="{FF2B5EF4-FFF2-40B4-BE49-F238E27FC236}">
                <a16:creationId xmlns:a16="http://schemas.microsoft.com/office/drawing/2014/main" id="{7A4EA1E5-5BC8-5E22-8239-CDC37A15395C}"/>
              </a:ext>
            </a:extLst>
          </p:cNvPr>
          <p:cNvPicPr>
            <a:picLocks noChangeAspect="1"/>
          </p:cNvPicPr>
          <p:nvPr/>
        </p:nvPicPr>
        <p:blipFill>
          <a:blip r:embed="rId5"/>
          <a:stretch>
            <a:fillRect/>
          </a:stretch>
        </p:blipFill>
        <p:spPr>
          <a:xfrm rot="660000">
            <a:off x="1549186" y="2222423"/>
            <a:ext cx="1477598" cy="19109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9" descr="Table&#10;&#10;Description automatically generated">
            <a:extLst>
              <a:ext uri="{FF2B5EF4-FFF2-40B4-BE49-F238E27FC236}">
                <a16:creationId xmlns:a16="http://schemas.microsoft.com/office/drawing/2014/main" id="{2E338B74-3363-87EC-411B-084496328A97}"/>
              </a:ext>
            </a:extLst>
          </p:cNvPr>
          <p:cNvPicPr>
            <a:picLocks noChangeAspect="1"/>
          </p:cNvPicPr>
          <p:nvPr/>
        </p:nvPicPr>
        <p:blipFill>
          <a:blip r:embed="rId6"/>
          <a:stretch>
            <a:fillRect/>
          </a:stretch>
        </p:blipFill>
        <p:spPr>
          <a:xfrm>
            <a:off x="6770465" y="2083724"/>
            <a:ext cx="2144993" cy="279358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5" descr="Table&#10;&#10;Description automatically generated">
            <a:extLst>
              <a:ext uri="{FF2B5EF4-FFF2-40B4-BE49-F238E27FC236}">
                <a16:creationId xmlns:a16="http://schemas.microsoft.com/office/drawing/2014/main" id="{A7835D0D-FFC4-C19C-C55E-0D2629F25517}"/>
              </a:ext>
            </a:extLst>
          </p:cNvPr>
          <p:cNvPicPr>
            <a:picLocks noChangeAspect="1"/>
          </p:cNvPicPr>
          <p:nvPr/>
        </p:nvPicPr>
        <p:blipFill>
          <a:blip r:embed="rId7"/>
          <a:stretch>
            <a:fillRect/>
          </a:stretch>
        </p:blipFill>
        <p:spPr>
          <a:xfrm rot="-540000">
            <a:off x="3018802" y="1936375"/>
            <a:ext cx="1552131" cy="20078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Rounded Corners 19">
            <a:extLst>
              <a:ext uri="{FF2B5EF4-FFF2-40B4-BE49-F238E27FC236}">
                <a16:creationId xmlns:a16="http://schemas.microsoft.com/office/drawing/2014/main" id="{BBEFA1C3-09CC-FB68-A3DA-2D0ED1E95D60}"/>
              </a:ext>
            </a:extLst>
          </p:cNvPr>
          <p:cNvSpPr/>
          <p:nvPr/>
        </p:nvSpPr>
        <p:spPr>
          <a:xfrm>
            <a:off x="296994" y="4354374"/>
            <a:ext cx="3189726" cy="633584"/>
          </a:xfrm>
          <a:prstGeom prst="roundRect">
            <a:avLst/>
          </a:prstGeom>
          <a:solidFill>
            <a:schemeClr val="bg2">
              <a:lumMod val="75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2800">
                <a:latin typeface="Calibri"/>
                <a:cs typeface="Arial"/>
              </a:rPr>
              <a:t>STEPS 6-10</a:t>
            </a:r>
          </a:p>
        </p:txBody>
      </p:sp>
      <p:pic>
        <p:nvPicPr>
          <p:cNvPr id="16" name="Picture 18" descr="Table&#10;&#10;Description automatically generated">
            <a:extLst>
              <a:ext uri="{FF2B5EF4-FFF2-40B4-BE49-F238E27FC236}">
                <a16:creationId xmlns:a16="http://schemas.microsoft.com/office/drawing/2014/main" id="{99FDC216-6515-C45F-536F-5ECBF7C79DF1}"/>
              </a:ext>
            </a:extLst>
          </p:cNvPr>
          <p:cNvPicPr>
            <a:picLocks noChangeAspect="1"/>
          </p:cNvPicPr>
          <p:nvPr/>
        </p:nvPicPr>
        <p:blipFill>
          <a:blip r:embed="rId8"/>
          <a:stretch>
            <a:fillRect/>
          </a:stretch>
        </p:blipFill>
        <p:spPr>
          <a:xfrm>
            <a:off x="4327377" y="2074255"/>
            <a:ext cx="2150333" cy="28002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4" descr="Man with camera">
            <a:extLst>
              <a:ext uri="{FF2B5EF4-FFF2-40B4-BE49-F238E27FC236}">
                <a16:creationId xmlns:a16="http://schemas.microsoft.com/office/drawing/2014/main" id="{E847A55B-94D3-A8CE-5049-5D908FB7E6DA}"/>
              </a:ext>
            </a:extLst>
          </p:cNvPr>
          <p:cNvPicPr>
            <a:picLocks noChangeAspect="1"/>
          </p:cNvPicPr>
          <p:nvPr/>
        </p:nvPicPr>
        <p:blipFill>
          <a:blip r:embed="rId9"/>
          <a:stretch>
            <a:fillRect/>
          </a:stretch>
        </p:blipFill>
        <p:spPr>
          <a:xfrm rot="660000">
            <a:off x="7344801" y="41864"/>
            <a:ext cx="2150334" cy="14199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304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AF41-5342-0535-BE74-7D8A4302CF59}"/>
              </a:ext>
            </a:extLst>
          </p:cNvPr>
          <p:cNvSpPr/>
          <p:nvPr/>
        </p:nvSpPr>
        <p:spPr>
          <a:xfrm>
            <a:off x="0" y="-219807"/>
            <a:ext cx="9170704" cy="5154181"/>
          </a:xfrm>
          <a:prstGeom prst="rec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u0616669\AppData\Local\Temp\SNAGHTML2b91f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97" y="682192"/>
            <a:ext cx="3992372" cy="35891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8029" y="0"/>
            <a:ext cx="3824398" cy="2246769"/>
          </a:xfrm>
          <a:prstGeom prst="rect">
            <a:avLst/>
          </a:prstGeom>
          <a:noFill/>
        </p:spPr>
        <p:txBody>
          <a:bodyPr wrap="square" lIns="91440" tIns="45720" rIns="91440" bIns="45720" rtlCol="0" anchor="t">
            <a:spAutoFit/>
          </a:bodyPr>
          <a:lstStyle/>
          <a:p>
            <a:pPr algn="ctr"/>
            <a:endParaRPr lang="en-US" sz="2000" dirty="0">
              <a:solidFill>
                <a:schemeClr val="bg1"/>
              </a:solidFill>
              <a:latin typeface="Calibri"/>
            </a:endParaRPr>
          </a:p>
          <a:p>
            <a:pPr algn="ctr"/>
            <a:r>
              <a:rPr lang="en-US" sz="2400" dirty="0">
                <a:solidFill>
                  <a:schemeClr val="bg1"/>
                </a:solidFill>
                <a:latin typeface="Calibri"/>
              </a:rPr>
              <a:t>Check out ALL the Research Quest content!</a:t>
            </a:r>
          </a:p>
          <a:p>
            <a:pPr algn="ctr"/>
            <a:endParaRPr lang="en-US" sz="2400" dirty="0">
              <a:solidFill>
                <a:schemeClr val="bg1"/>
              </a:solidFill>
              <a:latin typeface="Calibri"/>
            </a:endParaRPr>
          </a:p>
          <a:p>
            <a:pPr algn="ctr"/>
            <a:r>
              <a:rPr lang="en-US" sz="2400" dirty="0">
                <a:solidFill>
                  <a:schemeClr val="bg1"/>
                </a:solidFill>
                <a:latin typeface="Calibri"/>
              </a:rPr>
              <a:t>Create a free teacher account today!</a:t>
            </a:r>
          </a:p>
        </p:txBody>
      </p:sp>
      <p:sp>
        <p:nvSpPr>
          <p:cNvPr id="6" name="Shape 57"/>
          <p:cNvSpPr txBox="1"/>
          <p:nvPr/>
        </p:nvSpPr>
        <p:spPr>
          <a:xfrm>
            <a:off x="346331" y="4271348"/>
            <a:ext cx="4431323" cy="558431"/>
          </a:xfrm>
          <a:prstGeom prst="rect">
            <a:avLst/>
          </a:prstGeom>
          <a:noFill/>
          <a:ln>
            <a:noFill/>
          </a:ln>
        </p:spPr>
        <p:txBody>
          <a:bodyPr lIns="91425" tIns="45700" rIns="91425" bIns="45700" anchor="t" anchorCtr="0">
            <a:noAutofit/>
          </a:bodyPr>
          <a:lstStyle/>
          <a:p>
            <a:pPr>
              <a:buClr>
                <a:schemeClr val="accent1"/>
              </a:buClr>
              <a:buSzPct val="25000"/>
            </a:pPr>
            <a:r>
              <a:rPr lang="en-US" dirty="0">
                <a:solidFill>
                  <a:schemeClr val="bg1">
                    <a:lumMod val="95000"/>
                  </a:schemeClr>
                </a:solidFill>
              </a:rPr>
              <a:t>[INSERT YOUR EMAIL OR CONTACT INFO HERE]</a:t>
            </a:r>
          </a:p>
        </p:txBody>
      </p:sp>
      <p:pic>
        <p:nvPicPr>
          <p:cNvPr id="5" name="Picture 4" descr="A qr code with a letter b&#10;&#10;Description automatically generated">
            <a:extLst>
              <a:ext uri="{FF2B5EF4-FFF2-40B4-BE49-F238E27FC236}">
                <a16:creationId xmlns:a16="http://schemas.microsoft.com/office/drawing/2014/main" id="{5F911870-3F81-1D1E-04F5-2920E8146CA4}"/>
              </a:ext>
            </a:extLst>
          </p:cNvPr>
          <p:cNvPicPr>
            <a:picLocks noChangeAspect="1"/>
          </p:cNvPicPr>
          <p:nvPr/>
        </p:nvPicPr>
        <p:blipFill>
          <a:blip r:embed="rId4"/>
          <a:stretch>
            <a:fillRect/>
          </a:stretch>
        </p:blipFill>
        <p:spPr>
          <a:xfrm>
            <a:off x="1594195" y="2394688"/>
            <a:ext cx="1772065" cy="1772065"/>
          </a:xfrm>
          <a:prstGeom prst="rect">
            <a:avLst/>
          </a:prstGeom>
        </p:spPr>
      </p:pic>
    </p:spTree>
    <p:extLst>
      <p:ext uri="{BB962C8B-B14F-4D97-AF65-F5344CB8AC3E}">
        <p14:creationId xmlns:p14="http://schemas.microsoft.com/office/powerpoint/2010/main" val="57410433"/>
      </p:ext>
    </p:extLst>
  </p:cSld>
  <p:clrMapOvr>
    <a:masterClrMapping/>
  </p:clrMapOvr>
</p:sld>
</file>

<file path=ppt/theme/theme1.xml><?xml version="1.0" encoding="utf-8"?>
<a:theme xmlns:a="http://schemas.openxmlformats.org/drawingml/2006/main" name="MuseumTestTheme">
  <a:themeElements>
    <a:clrScheme name="Custom 2">
      <a:dk1>
        <a:srgbClr val="B15923"/>
      </a:dk1>
      <a:lt1>
        <a:srgbClr val="FFFFFF"/>
      </a:lt1>
      <a:dk2>
        <a:srgbClr val="859B28"/>
      </a:dk2>
      <a:lt2>
        <a:srgbClr val="D5E3EA"/>
      </a:lt2>
      <a:accent1>
        <a:srgbClr val="000000"/>
      </a:accent1>
      <a:accent2>
        <a:srgbClr val="DC5C3A"/>
      </a:accent2>
      <a:accent3>
        <a:srgbClr val="9B7A93"/>
      </a:accent3>
      <a:accent4>
        <a:srgbClr val="00467C"/>
      </a:accent4>
      <a:accent5>
        <a:srgbClr val="379E85"/>
      </a:accent5>
      <a:accent6>
        <a:srgbClr val="A53973"/>
      </a:accent6>
      <a:hlink>
        <a:srgbClr val="00467C"/>
      </a:hlink>
      <a:folHlink>
        <a:srgbClr val="9B7A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491</Words>
  <Application>Microsoft Macintosh PowerPoint</Application>
  <PresentationFormat>On-screen Show (16:9)</PresentationFormat>
  <Paragraphs>63</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Merriweather Sans</vt:lpstr>
      <vt:lpstr>MuseumTestTheme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Kirsten Butcher</dc:creator>
  <cp:keywords/>
  <dc:description/>
  <cp:lastModifiedBy>Madlyn Larson</cp:lastModifiedBy>
  <cp:revision>62</cp:revision>
  <dcterms:modified xsi:type="dcterms:W3CDTF">2023-08-02T01:05:56Z</dcterms:modified>
  <cp:category/>
</cp:coreProperties>
</file>